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660" r:id="rId2"/>
  </p:sldMasterIdLst>
  <p:notesMasterIdLst>
    <p:notesMasterId r:id="rId4"/>
  </p:notesMasterIdLst>
  <p:sldIdLst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A44DB1-82FB-7FB9-ADB9-6D53D2330B3C}" v="23" dt="2021-11-01T16:18:20.120"/>
    <p1510:client id="{0BC5F2E0-DE2F-7C10-314B-C125E2064180}" v="52" dt="2021-11-01T16:04:14.1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91" d="100"/>
          <a:sy n="91" d="100"/>
        </p:scale>
        <p:origin x="63" y="3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5/10/relationships/revisionInfo" Target="revisionInfo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AB5A3F4-8835-4A04-810C-AA5907DB9640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1F3DF73-28E4-4BDD-89F0-3BA3311A2C8F}">
      <dgm:prSet phldrT="[Text]" phldr="0"/>
      <dgm:spPr/>
      <dgm:t>
        <a:bodyPr/>
        <a:lstStyle/>
        <a:p>
          <a:r>
            <a:rPr lang="en-US" dirty="0">
              <a:latin typeface="Times New Roman"/>
              <a:cs typeface="Times New Roman"/>
            </a:rPr>
            <a:t>2020</a:t>
          </a:r>
        </a:p>
      </dgm:t>
    </dgm:pt>
    <dgm:pt modelId="{72174AF7-A168-4450-9C5C-7E910B57A533}" type="parTrans" cxnId="{F084D518-16C8-42C5-8A53-D3A500C8F531}">
      <dgm:prSet/>
      <dgm:spPr/>
      <dgm:t>
        <a:bodyPr/>
        <a:lstStyle/>
        <a:p>
          <a:endParaRPr lang="en-US"/>
        </a:p>
      </dgm:t>
    </dgm:pt>
    <dgm:pt modelId="{242288EF-C64C-45D8-980B-290CB30578C3}" type="sibTrans" cxnId="{F084D518-16C8-42C5-8A53-D3A500C8F531}">
      <dgm:prSet/>
      <dgm:spPr/>
      <dgm:t>
        <a:bodyPr/>
        <a:lstStyle/>
        <a:p>
          <a:endParaRPr lang="en-US"/>
        </a:p>
      </dgm:t>
    </dgm:pt>
    <dgm:pt modelId="{530FFD56-116B-4BA1-A09B-6A5E9B5C319C}">
      <dgm:prSet phldrT="[Text]" phldr="0"/>
      <dgm:spPr/>
      <dgm:t>
        <a:bodyPr/>
        <a:lstStyle/>
        <a:p>
          <a:r>
            <a:rPr lang="en-US" dirty="0">
              <a:latin typeface="Times New Roman"/>
              <a:cs typeface="Times New Roman"/>
            </a:rPr>
            <a:t>Demystify Webinar Series</a:t>
          </a:r>
        </a:p>
      </dgm:t>
    </dgm:pt>
    <dgm:pt modelId="{46434E55-DEBF-47CA-890E-7EC7D70B8374}" type="parTrans" cxnId="{730EB0FC-EC41-4904-A396-B0B0E1BB4C26}">
      <dgm:prSet/>
      <dgm:spPr/>
      <dgm:t>
        <a:bodyPr/>
        <a:lstStyle/>
        <a:p>
          <a:endParaRPr lang="en-US"/>
        </a:p>
      </dgm:t>
    </dgm:pt>
    <dgm:pt modelId="{9AB0A8F3-313B-47C2-AF36-E0BE0C8D8527}" type="sibTrans" cxnId="{730EB0FC-EC41-4904-A396-B0B0E1BB4C26}">
      <dgm:prSet/>
      <dgm:spPr/>
      <dgm:t>
        <a:bodyPr/>
        <a:lstStyle/>
        <a:p>
          <a:endParaRPr lang="en-US"/>
        </a:p>
      </dgm:t>
    </dgm:pt>
    <dgm:pt modelId="{515775EE-ACFC-44FB-96F2-421CF1756839}">
      <dgm:prSet phldrT="[Text]" phldr="0"/>
      <dgm:spPr/>
      <dgm:t>
        <a:bodyPr/>
        <a:lstStyle/>
        <a:p>
          <a:pPr rtl="0"/>
          <a:r>
            <a:rPr lang="en-US" dirty="0">
              <a:latin typeface="Times New Roman"/>
              <a:cs typeface="Times New Roman"/>
            </a:rPr>
            <a:t>Vaccination Action Brief</a:t>
          </a:r>
        </a:p>
      </dgm:t>
    </dgm:pt>
    <dgm:pt modelId="{AB5E1863-9B90-4566-BCF4-BDD1E3D68664}" type="parTrans" cxnId="{962668C8-F2F7-4FF3-BF3D-FB6CC5A75780}">
      <dgm:prSet/>
      <dgm:spPr/>
      <dgm:t>
        <a:bodyPr/>
        <a:lstStyle/>
        <a:p>
          <a:endParaRPr lang="en-US"/>
        </a:p>
      </dgm:t>
    </dgm:pt>
    <dgm:pt modelId="{B35FDA43-2D3B-4624-BD10-1D31A9164494}" type="sibTrans" cxnId="{962668C8-F2F7-4FF3-BF3D-FB6CC5A75780}">
      <dgm:prSet/>
      <dgm:spPr/>
      <dgm:t>
        <a:bodyPr/>
        <a:lstStyle/>
        <a:p>
          <a:endParaRPr lang="en-US"/>
        </a:p>
      </dgm:t>
    </dgm:pt>
    <dgm:pt modelId="{4703D231-5A04-4CA9-B50E-81BBCAD9B146}">
      <dgm:prSet phldrT="[Text]" phldr="0"/>
      <dgm:spPr/>
      <dgm:t>
        <a:bodyPr/>
        <a:lstStyle/>
        <a:p>
          <a:r>
            <a:rPr lang="en-US" dirty="0">
              <a:latin typeface="Times New Roman"/>
              <a:cs typeface="Times New Roman"/>
            </a:rPr>
            <a:t>2021</a:t>
          </a:r>
        </a:p>
      </dgm:t>
    </dgm:pt>
    <dgm:pt modelId="{B43F0228-78DF-4ECE-B907-6A0A0550E324}" type="parTrans" cxnId="{5F12DCCC-A723-4AA9-BB0C-EDEFEB2A9CE5}">
      <dgm:prSet/>
      <dgm:spPr/>
      <dgm:t>
        <a:bodyPr/>
        <a:lstStyle/>
        <a:p>
          <a:endParaRPr lang="en-US"/>
        </a:p>
      </dgm:t>
    </dgm:pt>
    <dgm:pt modelId="{122754A4-2656-411E-8A3E-7A805CBE8862}" type="sibTrans" cxnId="{5F12DCCC-A723-4AA9-BB0C-EDEFEB2A9CE5}">
      <dgm:prSet/>
      <dgm:spPr/>
      <dgm:t>
        <a:bodyPr/>
        <a:lstStyle/>
        <a:p>
          <a:endParaRPr lang="en-US"/>
        </a:p>
      </dgm:t>
    </dgm:pt>
    <dgm:pt modelId="{D0356296-E5C3-4FEE-B45C-B911D9E0B726}">
      <dgm:prSet phldrT="[Text]" phldr="0"/>
      <dgm:spPr/>
      <dgm:t>
        <a:bodyPr/>
        <a:lstStyle/>
        <a:p>
          <a:pPr rtl="0"/>
          <a:r>
            <a:rPr lang="en-US" dirty="0">
              <a:latin typeface="Times New Roman"/>
              <a:cs typeface="Times New Roman"/>
            </a:rPr>
            <a:t>Health Fairs</a:t>
          </a:r>
        </a:p>
      </dgm:t>
    </dgm:pt>
    <dgm:pt modelId="{131B896B-1B42-41C1-B041-D5EC69234D04}" type="parTrans" cxnId="{3D14714F-212C-4E79-9EFB-4512FEE5351C}">
      <dgm:prSet/>
      <dgm:spPr/>
      <dgm:t>
        <a:bodyPr/>
        <a:lstStyle/>
        <a:p>
          <a:endParaRPr lang="en-US"/>
        </a:p>
      </dgm:t>
    </dgm:pt>
    <dgm:pt modelId="{9B64266D-E1D9-4CCA-90BB-9F82A62E997E}" type="sibTrans" cxnId="{3D14714F-212C-4E79-9EFB-4512FEE5351C}">
      <dgm:prSet/>
      <dgm:spPr/>
      <dgm:t>
        <a:bodyPr/>
        <a:lstStyle/>
        <a:p>
          <a:endParaRPr lang="en-US"/>
        </a:p>
      </dgm:t>
    </dgm:pt>
    <dgm:pt modelId="{9A98F7E0-A637-4085-AC70-3C3998E9D86D}">
      <dgm:prSet phldrT="[Text]" phldr="0"/>
      <dgm:spPr/>
      <dgm:t>
        <a:bodyPr/>
        <a:lstStyle/>
        <a:p>
          <a:pPr rtl="0"/>
          <a:r>
            <a:rPr lang="en-US" dirty="0">
              <a:latin typeface="Times New Roman"/>
              <a:cs typeface="Times New Roman"/>
            </a:rPr>
            <a:t>Fatigued and Taxed </a:t>
          </a:r>
        </a:p>
      </dgm:t>
    </dgm:pt>
    <dgm:pt modelId="{050A2211-4E76-48C1-ADA5-BE90B01A0D1B}" type="parTrans" cxnId="{EB797D8F-0C65-4637-A3C5-F98878EA7A14}">
      <dgm:prSet/>
      <dgm:spPr/>
      <dgm:t>
        <a:bodyPr/>
        <a:lstStyle/>
        <a:p>
          <a:endParaRPr lang="en-US"/>
        </a:p>
      </dgm:t>
    </dgm:pt>
    <dgm:pt modelId="{919DA2D6-6645-4C7F-B686-4595B1E86B60}" type="sibTrans" cxnId="{EB797D8F-0C65-4637-A3C5-F98878EA7A14}">
      <dgm:prSet/>
      <dgm:spPr/>
      <dgm:t>
        <a:bodyPr/>
        <a:lstStyle/>
        <a:p>
          <a:endParaRPr lang="en-US"/>
        </a:p>
      </dgm:t>
    </dgm:pt>
    <dgm:pt modelId="{6CA3FD0B-DD3E-4206-8293-DCE8D5FB00DA}">
      <dgm:prSet phldr="0"/>
      <dgm:spPr/>
      <dgm:t>
        <a:bodyPr/>
        <a:lstStyle/>
        <a:p>
          <a:pPr rtl="0"/>
          <a:r>
            <a:rPr lang="en-US" dirty="0">
              <a:latin typeface="Times New Roman"/>
              <a:cs typeface="Times New Roman"/>
            </a:rPr>
            <a:t>Aging Population -Cultural Competency Outreach</a:t>
          </a:r>
        </a:p>
      </dgm:t>
    </dgm:pt>
    <dgm:pt modelId="{E3BE5F5B-8825-4A91-B73F-4CD59115DA88}" type="parTrans" cxnId="{65F02C0C-F93A-4107-8DA3-61C18DBA5F32}">
      <dgm:prSet/>
      <dgm:spPr/>
      <dgm:t>
        <a:bodyPr/>
        <a:lstStyle/>
        <a:p>
          <a:endParaRPr lang="en-US"/>
        </a:p>
      </dgm:t>
    </dgm:pt>
    <dgm:pt modelId="{7BB8665C-F722-4DAA-98F3-57329F4226B2}" type="sibTrans" cxnId="{65F02C0C-F93A-4107-8DA3-61C18DBA5F32}">
      <dgm:prSet/>
      <dgm:spPr/>
      <dgm:t>
        <a:bodyPr/>
        <a:lstStyle/>
        <a:p>
          <a:endParaRPr lang="en-US"/>
        </a:p>
      </dgm:t>
    </dgm:pt>
    <dgm:pt modelId="{E477375F-D7EF-40A1-8381-DDF480926C45}">
      <dgm:prSet phldr="0"/>
      <dgm:spPr/>
      <dgm:t>
        <a:bodyPr/>
        <a:lstStyle/>
        <a:p>
          <a:pPr rtl="0"/>
          <a:r>
            <a:rPr lang="en-US" dirty="0">
              <a:latin typeface="Times New Roman"/>
              <a:cs typeface="Times New Roman"/>
            </a:rPr>
            <a:t>DHHS DEI Steering Committee</a:t>
          </a:r>
        </a:p>
      </dgm:t>
    </dgm:pt>
    <dgm:pt modelId="{9429957B-ED3A-4172-BF9C-EFABFBFE71C4}" type="parTrans" cxnId="{18E11AD5-A414-4610-81E5-96EC10932F4A}">
      <dgm:prSet/>
      <dgm:spPr/>
      <dgm:t>
        <a:bodyPr/>
        <a:lstStyle/>
        <a:p>
          <a:endParaRPr lang="en-US"/>
        </a:p>
      </dgm:t>
    </dgm:pt>
    <dgm:pt modelId="{33DC0BE5-40DE-4B3D-9FEA-97CC987F6EB1}" type="sibTrans" cxnId="{18E11AD5-A414-4610-81E5-96EC10932F4A}">
      <dgm:prSet/>
      <dgm:spPr/>
      <dgm:t>
        <a:bodyPr/>
        <a:lstStyle/>
        <a:p>
          <a:endParaRPr lang="en-US"/>
        </a:p>
      </dgm:t>
    </dgm:pt>
    <dgm:pt modelId="{C8C42FA2-7C9C-4851-A0DE-44EE4C5AAF4C}">
      <dgm:prSet phldr="0"/>
      <dgm:spPr/>
      <dgm:t>
        <a:bodyPr/>
        <a:lstStyle/>
        <a:p>
          <a:pPr rtl="0"/>
          <a:r>
            <a:rPr lang="en-US" dirty="0">
              <a:latin typeface="Times New Roman"/>
              <a:cs typeface="Times New Roman"/>
            </a:rPr>
            <a:t>Harm Reduction Strategie</a:t>
          </a:r>
          <a:r>
            <a:rPr lang="en-US" dirty="0"/>
            <a:t>s</a:t>
          </a:r>
        </a:p>
      </dgm:t>
    </dgm:pt>
    <dgm:pt modelId="{EDECA967-ECB9-47EC-84A1-51FEAA692F4D}" type="parTrans" cxnId="{C3710505-3B1F-4801-9201-B9CB23C9CDF8}">
      <dgm:prSet/>
      <dgm:spPr/>
      <dgm:t>
        <a:bodyPr/>
        <a:lstStyle/>
        <a:p>
          <a:endParaRPr lang="en-US"/>
        </a:p>
      </dgm:t>
    </dgm:pt>
    <dgm:pt modelId="{67B5525E-909B-4099-8E15-802319B270FF}" type="sibTrans" cxnId="{C3710505-3B1F-4801-9201-B9CB23C9CDF8}">
      <dgm:prSet/>
      <dgm:spPr/>
      <dgm:t>
        <a:bodyPr/>
        <a:lstStyle/>
        <a:p>
          <a:endParaRPr lang="en-US"/>
        </a:p>
      </dgm:t>
    </dgm:pt>
    <dgm:pt modelId="{11511EC7-28E5-49D0-ADC8-E143A5F82442}">
      <dgm:prSet phldr="0"/>
      <dgm:spPr/>
      <dgm:t>
        <a:bodyPr/>
        <a:lstStyle/>
        <a:p>
          <a:pPr rtl="0"/>
          <a:r>
            <a:rPr lang="en-US" dirty="0">
              <a:latin typeface="Times New Roman"/>
              <a:cs typeface="Times New Roman"/>
            </a:rPr>
            <a:t>All of Us</a:t>
          </a:r>
        </a:p>
      </dgm:t>
    </dgm:pt>
    <dgm:pt modelId="{56BF5197-2DCC-4A61-B95D-91BF7EE3D944}" type="parTrans" cxnId="{AE8439FF-3C5D-4577-8E3A-CFE52BA93775}">
      <dgm:prSet/>
      <dgm:spPr/>
    </dgm:pt>
    <dgm:pt modelId="{1128725B-59B7-436A-912C-9F9076516C2B}" type="sibTrans" cxnId="{AE8439FF-3C5D-4577-8E3A-CFE52BA93775}">
      <dgm:prSet/>
      <dgm:spPr/>
    </dgm:pt>
    <dgm:pt modelId="{E6353B6F-5DD4-460A-B234-3B6B65712885}">
      <dgm:prSet phldr="0"/>
      <dgm:spPr/>
      <dgm:t>
        <a:bodyPr/>
        <a:lstStyle/>
        <a:p>
          <a:pPr rtl="0"/>
          <a:r>
            <a:rPr lang="en-US" dirty="0">
              <a:latin typeface="Times New Roman"/>
              <a:cs typeface="Times New Roman"/>
            </a:rPr>
            <a:t>American Rescue Plan Townhall</a:t>
          </a:r>
        </a:p>
      </dgm:t>
    </dgm:pt>
    <dgm:pt modelId="{7D9163BF-E801-49DB-BE4D-183C161081A3}" type="parTrans" cxnId="{5905FF79-2A36-49C4-A0CB-CA8A9515AAC3}">
      <dgm:prSet/>
      <dgm:spPr/>
    </dgm:pt>
    <dgm:pt modelId="{46CF9A77-0C0B-45A1-9A89-17EBC751E198}" type="sibTrans" cxnId="{5905FF79-2A36-49C4-A0CB-CA8A9515AAC3}">
      <dgm:prSet/>
      <dgm:spPr/>
    </dgm:pt>
    <dgm:pt modelId="{D41EDA9F-2A6B-41E1-9C19-CD62BAE87054}">
      <dgm:prSet phldr="0"/>
      <dgm:spPr/>
      <dgm:t>
        <a:bodyPr/>
        <a:lstStyle/>
        <a:p>
          <a:pPr rtl="0"/>
          <a:r>
            <a:rPr lang="en-US" dirty="0">
              <a:latin typeface="Times New Roman"/>
              <a:cs typeface="Times New Roman"/>
            </a:rPr>
            <a:t> COVID-19 Vaccination Playbook</a:t>
          </a:r>
        </a:p>
      </dgm:t>
    </dgm:pt>
    <dgm:pt modelId="{9C012D24-BCCC-4D0D-9C10-E32AEC261CAB}" type="parTrans" cxnId="{72075202-3251-42EC-9C63-CC297632D6AF}">
      <dgm:prSet/>
      <dgm:spPr/>
    </dgm:pt>
    <dgm:pt modelId="{1669ED5B-38DD-4F03-9EC6-399542985137}" type="sibTrans" cxnId="{72075202-3251-42EC-9C63-CC297632D6AF}">
      <dgm:prSet/>
      <dgm:spPr/>
    </dgm:pt>
    <dgm:pt modelId="{F3515511-A964-4CC9-A2BC-2A972A8BAE14}" type="pres">
      <dgm:prSet presAssocID="{8AB5A3F4-8835-4A04-810C-AA5907DB9640}" presName="theList" presStyleCnt="0">
        <dgm:presLayoutVars>
          <dgm:dir/>
          <dgm:animLvl val="lvl"/>
          <dgm:resizeHandles val="exact"/>
        </dgm:presLayoutVars>
      </dgm:prSet>
      <dgm:spPr/>
    </dgm:pt>
    <dgm:pt modelId="{4EFB7DF8-93D1-438D-A234-0EE446339A43}" type="pres">
      <dgm:prSet presAssocID="{F1F3DF73-28E4-4BDD-89F0-3BA3311A2C8F}" presName="compNode" presStyleCnt="0"/>
      <dgm:spPr/>
    </dgm:pt>
    <dgm:pt modelId="{F2D9018C-A353-46ED-87A5-F078DF0F25ED}" type="pres">
      <dgm:prSet presAssocID="{F1F3DF73-28E4-4BDD-89F0-3BA3311A2C8F}" presName="aNode" presStyleLbl="bgShp" presStyleIdx="0" presStyleCnt="2"/>
      <dgm:spPr/>
    </dgm:pt>
    <dgm:pt modelId="{3D649C00-E871-49D8-A71A-CA627B29EBD2}" type="pres">
      <dgm:prSet presAssocID="{F1F3DF73-28E4-4BDD-89F0-3BA3311A2C8F}" presName="textNode" presStyleLbl="bgShp" presStyleIdx="0" presStyleCnt="2"/>
      <dgm:spPr/>
    </dgm:pt>
    <dgm:pt modelId="{916FBB83-F111-4E34-9EBF-2607E6F71A34}" type="pres">
      <dgm:prSet presAssocID="{F1F3DF73-28E4-4BDD-89F0-3BA3311A2C8F}" presName="compChildNode" presStyleCnt="0"/>
      <dgm:spPr/>
    </dgm:pt>
    <dgm:pt modelId="{9129D100-10A4-4AAB-AECC-CAF0E5CBE4AF}" type="pres">
      <dgm:prSet presAssocID="{F1F3DF73-28E4-4BDD-89F0-3BA3311A2C8F}" presName="theInnerList" presStyleCnt="0"/>
      <dgm:spPr/>
    </dgm:pt>
    <dgm:pt modelId="{693889D1-1E9D-4A71-8999-1EA6A610D168}" type="pres">
      <dgm:prSet presAssocID="{11511EC7-28E5-49D0-ADC8-E143A5F82442}" presName="childNode" presStyleLbl="node1" presStyleIdx="0" presStyleCnt="10">
        <dgm:presLayoutVars>
          <dgm:bulletEnabled val="1"/>
        </dgm:presLayoutVars>
      </dgm:prSet>
      <dgm:spPr/>
    </dgm:pt>
    <dgm:pt modelId="{0B9C31EB-59A8-4729-B718-092A9BD43096}" type="pres">
      <dgm:prSet presAssocID="{11511EC7-28E5-49D0-ADC8-E143A5F82442}" presName="aSpace2" presStyleCnt="0"/>
      <dgm:spPr/>
    </dgm:pt>
    <dgm:pt modelId="{A0DC6570-50B7-49E4-8C25-4EE3766F8952}" type="pres">
      <dgm:prSet presAssocID="{530FFD56-116B-4BA1-A09B-6A5E9B5C319C}" presName="childNode" presStyleLbl="node1" presStyleIdx="1" presStyleCnt="10">
        <dgm:presLayoutVars>
          <dgm:bulletEnabled val="1"/>
        </dgm:presLayoutVars>
      </dgm:prSet>
      <dgm:spPr/>
    </dgm:pt>
    <dgm:pt modelId="{49CCB0A5-6742-4897-9733-3CE79CFBB593}" type="pres">
      <dgm:prSet presAssocID="{530FFD56-116B-4BA1-A09B-6A5E9B5C319C}" presName="aSpace2" presStyleCnt="0"/>
      <dgm:spPr/>
    </dgm:pt>
    <dgm:pt modelId="{B7BB1007-4FEA-4E01-8B0A-B215760F7AE2}" type="pres">
      <dgm:prSet presAssocID="{515775EE-ACFC-44FB-96F2-421CF1756839}" presName="childNode" presStyleLbl="node1" presStyleIdx="2" presStyleCnt="10">
        <dgm:presLayoutVars>
          <dgm:bulletEnabled val="1"/>
        </dgm:presLayoutVars>
      </dgm:prSet>
      <dgm:spPr/>
    </dgm:pt>
    <dgm:pt modelId="{595E4980-2367-4047-9860-E4285B6E4108}" type="pres">
      <dgm:prSet presAssocID="{515775EE-ACFC-44FB-96F2-421CF1756839}" presName="aSpace2" presStyleCnt="0"/>
      <dgm:spPr/>
    </dgm:pt>
    <dgm:pt modelId="{7A2456D6-BE13-48CD-8CE3-3E0B37B4303A}" type="pres">
      <dgm:prSet presAssocID="{D41EDA9F-2A6B-41E1-9C19-CD62BAE87054}" presName="childNode" presStyleLbl="node1" presStyleIdx="3" presStyleCnt="10">
        <dgm:presLayoutVars>
          <dgm:bulletEnabled val="1"/>
        </dgm:presLayoutVars>
      </dgm:prSet>
      <dgm:spPr/>
    </dgm:pt>
    <dgm:pt modelId="{500DD81D-66B8-4872-8D5A-64893B18B94B}" type="pres">
      <dgm:prSet presAssocID="{D41EDA9F-2A6B-41E1-9C19-CD62BAE87054}" presName="aSpace2" presStyleCnt="0"/>
      <dgm:spPr/>
    </dgm:pt>
    <dgm:pt modelId="{CBB2C486-F4F9-4ECC-A02F-A433B48F19C0}" type="pres">
      <dgm:prSet presAssocID="{E477375F-D7EF-40A1-8381-DDF480926C45}" presName="childNode" presStyleLbl="node1" presStyleIdx="4" presStyleCnt="10">
        <dgm:presLayoutVars>
          <dgm:bulletEnabled val="1"/>
        </dgm:presLayoutVars>
      </dgm:prSet>
      <dgm:spPr/>
    </dgm:pt>
    <dgm:pt modelId="{FC98F37B-2196-465F-82FA-9F5101A7EAEE}" type="pres">
      <dgm:prSet presAssocID="{F1F3DF73-28E4-4BDD-89F0-3BA3311A2C8F}" presName="aSpace" presStyleCnt="0"/>
      <dgm:spPr/>
    </dgm:pt>
    <dgm:pt modelId="{02633BB4-06C8-48AF-A5E2-47B8536A54BD}" type="pres">
      <dgm:prSet presAssocID="{4703D231-5A04-4CA9-B50E-81BBCAD9B146}" presName="compNode" presStyleCnt="0"/>
      <dgm:spPr/>
    </dgm:pt>
    <dgm:pt modelId="{01467699-A2F5-4092-98AA-EDD90E85E4E3}" type="pres">
      <dgm:prSet presAssocID="{4703D231-5A04-4CA9-B50E-81BBCAD9B146}" presName="aNode" presStyleLbl="bgShp" presStyleIdx="1" presStyleCnt="2"/>
      <dgm:spPr/>
    </dgm:pt>
    <dgm:pt modelId="{5D67246D-BD11-4C9C-BE5C-5991FD2C719E}" type="pres">
      <dgm:prSet presAssocID="{4703D231-5A04-4CA9-B50E-81BBCAD9B146}" presName="textNode" presStyleLbl="bgShp" presStyleIdx="1" presStyleCnt="2"/>
      <dgm:spPr/>
    </dgm:pt>
    <dgm:pt modelId="{F1AD3C3A-1DF2-405A-AE26-1FCE7A80932F}" type="pres">
      <dgm:prSet presAssocID="{4703D231-5A04-4CA9-B50E-81BBCAD9B146}" presName="compChildNode" presStyleCnt="0"/>
      <dgm:spPr/>
    </dgm:pt>
    <dgm:pt modelId="{660A13D7-DBAC-4919-B77E-7506A7C16CD4}" type="pres">
      <dgm:prSet presAssocID="{4703D231-5A04-4CA9-B50E-81BBCAD9B146}" presName="theInnerList" presStyleCnt="0"/>
      <dgm:spPr/>
    </dgm:pt>
    <dgm:pt modelId="{D3054E1D-F5CB-432C-931E-124EA2452C48}" type="pres">
      <dgm:prSet presAssocID="{D0356296-E5C3-4FEE-B45C-B911D9E0B726}" presName="childNode" presStyleLbl="node1" presStyleIdx="5" presStyleCnt="10">
        <dgm:presLayoutVars>
          <dgm:bulletEnabled val="1"/>
        </dgm:presLayoutVars>
      </dgm:prSet>
      <dgm:spPr/>
    </dgm:pt>
    <dgm:pt modelId="{E56EC350-0083-4131-948D-219BD4EEA0B3}" type="pres">
      <dgm:prSet presAssocID="{D0356296-E5C3-4FEE-B45C-B911D9E0B726}" presName="aSpace2" presStyleCnt="0"/>
      <dgm:spPr/>
    </dgm:pt>
    <dgm:pt modelId="{DB1CE4BF-5ABD-4098-9EC6-A31DA5AB730B}" type="pres">
      <dgm:prSet presAssocID="{9A98F7E0-A637-4085-AC70-3C3998E9D86D}" presName="childNode" presStyleLbl="node1" presStyleIdx="6" presStyleCnt="10">
        <dgm:presLayoutVars>
          <dgm:bulletEnabled val="1"/>
        </dgm:presLayoutVars>
      </dgm:prSet>
      <dgm:spPr/>
    </dgm:pt>
    <dgm:pt modelId="{E6315104-B392-42C6-B57F-5DBF5CB4811C}" type="pres">
      <dgm:prSet presAssocID="{9A98F7E0-A637-4085-AC70-3C3998E9D86D}" presName="aSpace2" presStyleCnt="0"/>
      <dgm:spPr/>
    </dgm:pt>
    <dgm:pt modelId="{B984B6CE-E8A6-404E-820A-38490414F588}" type="pres">
      <dgm:prSet presAssocID="{6CA3FD0B-DD3E-4206-8293-DCE8D5FB00DA}" presName="childNode" presStyleLbl="node1" presStyleIdx="7" presStyleCnt="10">
        <dgm:presLayoutVars>
          <dgm:bulletEnabled val="1"/>
        </dgm:presLayoutVars>
      </dgm:prSet>
      <dgm:spPr/>
    </dgm:pt>
    <dgm:pt modelId="{CA7A058E-B9B6-4FDE-AF73-27DC76A48E7F}" type="pres">
      <dgm:prSet presAssocID="{6CA3FD0B-DD3E-4206-8293-DCE8D5FB00DA}" presName="aSpace2" presStyleCnt="0"/>
      <dgm:spPr/>
    </dgm:pt>
    <dgm:pt modelId="{C0E17CCC-5108-43C7-8BB2-1D561FA7A015}" type="pres">
      <dgm:prSet presAssocID="{E6353B6F-5DD4-460A-B234-3B6B65712885}" presName="childNode" presStyleLbl="node1" presStyleIdx="8" presStyleCnt="10">
        <dgm:presLayoutVars>
          <dgm:bulletEnabled val="1"/>
        </dgm:presLayoutVars>
      </dgm:prSet>
      <dgm:spPr/>
    </dgm:pt>
    <dgm:pt modelId="{9098D6E2-D5B6-40E8-9F7E-5C3AC7D91F56}" type="pres">
      <dgm:prSet presAssocID="{E6353B6F-5DD4-460A-B234-3B6B65712885}" presName="aSpace2" presStyleCnt="0"/>
      <dgm:spPr/>
    </dgm:pt>
    <dgm:pt modelId="{FD90FDFF-1426-4B23-91A1-1F36C5672195}" type="pres">
      <dgm:prSet presAssocID="{C8C42FA2-7C9C-4851-A0DE-44EE4C5AAF4C}" presName="childNode" presStyleLbl="node1" presStyleIdx="9" presStyleCnt="10">
        <dgm:presLayoutVars>
          <dgm:bulletEnabled val="1"/>
        </dgm:presLayoutVars>
      </dgm:prSet>
      <dgm:spPr/>
    </dgm:pt>
  </dgm:ptLst>
  <dgm:cxnLst>
    <dgm:cxn modelId="{72075202-3251-42EC-9C63-CC297632D6AF}" srcId="{F1F3DF73-28E4-4BDD-89F0-3BA3311A2C8F}" destId="{D41EDA9F-2A6B-41E1-9C19-CD62BAE87054}" srcOrd="3" destOrd="0" parTransId="{9C012D24-BCCC-4D0D-9C10-E32AEC261CAB}" sibTransId="{1669ED5B-38DD-4F03-9EC6-399542985137}"/>
    <dgm:cxn modelId="{C3710505-3B1F-4801-9201-B9CB23C9CDF8}" srcId="{4703D231-5A04-4CA9-B50E-81BBCAD9B146}" destId="{C8C42FA2-7C9C-4851-A0DE-44EE4C5AAF4C}" srcOrd="4" destOrd="0" parTransId="{EDECA967-ECB9-47EC-84A1-51FEAA692F4D}" sibTransId="{67B5525E-909B-4099-8E15-802319B270FF}"/>
    <dgm:cxn modelId="{65F02C0C-F93A-4107-8DA3-61C18DBA5F32}" srcId="{4703D231-5A04-4CA9-B50E-81BBCAD9B146}" destId="{6CA3FD0B-DD3E-4206-8293-DCE8D5FB00DA}" srcOrd="2" destOrd="0" parTransId="{E3BE5F5B-8825-4A91-B73F-4CD59115DA88}" sibTransId="{7BB8665C-F722-4DAA-98F3-57329F4226B2}"/>
    <dgm:cxn modelId="{7DEF1F0E-24EC-4C5C-AC9A-CDCE3ACB4361}" type="presOf" srcId="{530FFD56-116B-4BA1-A09B-6A5E9B5C319C}" destId="{A0DC6570-50B7-49E4-8C25-4EE3766F8952}" srcOrd="0" destOrd="0" presId="urn:microsoft.com/office/officeart/2005/8/layout/lProcess2"/>
    <dgm:cxn modelId="{F084D518-16C8-42C5-8A53-D3A500C8F531}" srcId="{8AB5A3F4-8835-4A04-810C-AA5907DB9640}" destId="{F1F3DF73-28E4-4BDD-89F0-3BA3311A2C8F}" srcOrd="0" destOrd="0" parTransId="{72174AF7-A168-4450-9C5C-7E910B57A533}" sibTransId="{242288EF-C64C-45D8-980B-290CB30578C3}"/>
    <dgm:cxn modelId="{726E852D-E0D2-4BC1-B2BB-FCD7A0C21796}" type="presOf" srcId="{E477375F-D7EF-40A1-8381-DDF480926C45}" destId="{CBB2C486-F4F9-4ECC-A02F-A433B48F19C0}" srcOrd="0" destOrd="0" presId="urn:microsoft.com/office/officeart/2005/8/layout/lProcess2"/>
    <dgm:cxn modelId="{88E46342-E4CC-4423-8B3C-4E5796FBEE85}" type="presOf" srcId="{D0356296-E5C3-4FEE-B45C-B911D9E0B726}" destId="{D3054E1D-F5CB-432C-931E-124EA2452C48}" srcOrd="0" destOrd="0" presId="urn:microsoft.com/office/officeart/2005/8/layout/lProcess2"/>
    <dgm:cxn modelId="{0B3CFA42-DB5D-4A78-AB8D-D29BEB0876FE}" type="presOf" srcId="{F1F3DF73-28E4-4BDD-89F0-3BA3311A2C8F}" destId="{F2D9018C-A353-46ED-87A5-F078DF0F25ED}" srcOrd="0" destOrd="0" presId="urn:microsoft.com/office/officeart/2005/8/layout/lProcess2"/>
    <dgm:cxn modelId="{C3BA3864-BAD0-4983-B194-DE4656E90B31}" type="presOf" srcId="{8AB5A3F4-8835-4A04-810C-AA5907DB9640}" destId="{F3515511-A964-4CC9-A2BC-2A972A8BAE14}" srcOrd="0" destOrd="0" presId="urn:microsoft.com/office/officeart/2005/8/layout/lProcess2"/>
    <dgm:cxn modelId="{3D14714F-212C-4E79-9EFB-4512FEE5351C}" srcId="{4703D231-5A04-4CA9-B50E-81BBCAD9B146}" destId="{D0356296-E5C3-4FEE-B45C-B911D9E0B726}" srcOrd="0" destOrd="0" parTransId="{131B896B-1B42-41C1-B041-D5EC69234D04}" sibTransId="{9B64266D-E1D9-4CCA-90BB-9F82A62E997E}"/>
    <dgm:cxn modelId="{94DBE76F-35CA-400B-970C-E1E227ED7161}" type="presOf" srcId="{E6353B6F-5DD4-460A-B234-3B6B65712885}" destId="{C0E17CCC-5108-43C7-8BB2-1D561FA7A015}" srcOrd="0" destOrd="0" presId="urn:microsoft.com/office/officeart/2005/8/layout/lProcess2"/>
    <dgm:cxn modelId="{0BEAF478-815E-47B9-AF33-543947885FE6}" type="presOf" srcId="{4703D231-5A04-4CA9-B50E-81BBCAD9B146}" destId="{5D67246D-BD11-4C9C-BE5C-5991FD2C719E}" srcOrd="1" destOrd="0" presId="urn:microsoft.com/office/officeart/2005/8/layout/lProcess2"/>
    <dgm:cxn modelId="{5905FF79-2A36-49C4-A0CB-CA8A9515AAC3}" srcId="{4703D231-5A04-4CA9-B50E-81BBCAD9B146}" destId="{E6353B6F-5DD4-460A-B234-3B6B65712885}" srcOrd="3" destOrd="0" parTransId="{7D9163BF-E801-49DB-BE4D-183C161081A3}" sibTransId="{46CF9A77-0C0B-45A1-9A89-17EBC751E198}"/>
    <dgm:cxn modelId="{FF3CBF86-FCD7-4A45-B007-C2B66F2CFD33}" type="presOf" srcId="{515775EE-ACFC-44FB-96F2-421CF1756839}" destId="{B7BB1007-4FEA-4E01-8B0A-B215760F7AE2}" srcOrd="0" destOrd="0" presId="urn:microsoft.com/office/officeart/2005/8/layout/lProcess2"/>
    <dgm:cxn modelId="{EB797D8F-0C65-4637-A3C5-F98878EA7A14}" srcId="{4703D231-5A04-4CA9-B50E-81BBCAD9B146}" destId="{9A98F7E0-A637-4085-AC70-3C3998E9D86D}" srcOrd="1" destOrd="0" parTransId="{050A2211-4E76-48C1-ADA5-BE90B01A0D1B}" sibTransId="{919DA2D6-6645-4C7F-B686-4595B1E86B60}"/>
    <dgm:cxn modelId="{F78DFA92-5702-48F1-8FA2-FF0927FAB32E}" type="presOf" srcId="{9A98F7E0-A637-4085-AC70-3C3998E9D86D}" destId="{DB1CE4BF-5ABD-4098-9EC6-A31DA5AB730B}" srcOrd="0" destOrd="0" presId="urn:microsoft.com/office/officeart/2005/8/layout/lProcess2"/>
    <dgm:cxn modelId="{485C9C9C-9C04-4741-8FF9-CAFAB8D6386C}" type="presOf" srcId="{4703D231-5A04-4CA9-B50E-81BBCAD9B146}" destId="{01467699-A2F5-4092-98AA-EDD90E85E4E3}" srcOrd="0" destOrd="0" presId="urn:microsoft.com/office/officeart/2005/8/layout/lProcess2"/>
    <dgm:cxn modelId="{CCAF989E-EBE7-4D46-9923-5806D7AE85AC}" type="presOf" srcId="{F1F3DF73-28E4-4BDD-89F0-3BA3311A2C8F}" destId="{3D649C00-E871-49D8-A71A-CA627B29EBD2}" srcOrd="1" destOrd="0" presId="urn:microsoft.com/office/officeart/2005/8/layout/lProcess2"/>
    <dgm:cxn modelId="{1D53E0B8-4146-4406-8E89-197AEAE1797F}" type="presOf" srcId="{11511EC7-28E5-49D0-ADC8-E143A5F82442}" destId="{693889D1-1E9D-4A71-8999-1EA6A610D168}" srcOrd="0" destOrd="0" presId="urn:microsoft.com/office/officeart/2005/8/layout/lProcess2"/>
    <dgm:cxn modelId="{962668C8-F2F7-4FF3-BF3D-FB6CC5A75780}" srcId="{F1F3DF73-28E4-4BDD-89F0-3BA3311A2C8F}" destId="{515775EE-ACFC-44FB-96F2-421CF1756839}" srcOrd="2" destOrd="0" parTransId="{AB5E1863-9B90-4566-BCF4-BDD1E3D68664}" sibTransId="{B35FDA43-2D3B-4624-BD10-1D31A9164494}"/>
    <dgm:cxn modelId="{659E01C9-FE4A-4CD5-A637-B925B323331F}" type="presOf" srcId="{6CA3FD0B-DD3E-4206-8293-DCE8D5FB00DA}" destId="{B984B6CE-E8A6-404E-820A-38490414F588}" srcOrd="0" destOrd="0" presId="urn:microsoft.com/office/officeart/2005/8/layout/lProcess2"/>
    <dgm:cxn modelId="{5F12DCCC-A723-4AA9-BB0C-EDEFEB2A9CE5}" srcId="{8AB5A3F4-8835-4A04-810C-AA5907DB9640}" destId="{4703D231-5A04-4CA9-B50E-81BBCAD9B146}" srcOrd="1" destOrd="0" parTransId="{B43F0228-78DF-4ECE-B907-6A0A0550E324}" sibTransId="{122754A4-2656-411E-8A3E-7A805CBE8862}"/>
    <dgm:cxn modelId="{18E11AD5-A414-4610-81E5-96EC10932F4A}" srcId="{F1F3DF73-28E4-4BDD-89F0-3BA3311A2C8F}" destId="{E477375F-D7EF-40A1-8381-DDF480926C45}" srcOrd="4" destOrd="0" parTransId="{9429957B-ED3A-4172-BF9C-EFABFBFE71C4}" sibTransId="{33DC0BE5-40DE-4B3D-9FEA-97CC987F6EB1}"/>
    <dgm:cxn modelId="{7D6219E7-B519-4B96-B451-8110C19FE932}" type="presOf" srcId="{D41EDA9F-2A6B-41E1-9C19-CD62BAE87054}" destId="{7A2456D6-BE13-48CD-8CE3-3E0B37B4303A}" srcOrd="0" destOrd="0" presId="urn:microsoft.com/office/officeart/2005/8/layout/lProcess2"/>
    <dgm:cxn modelId="{1DA9A2FB-A911-4D7A-9EA1-DEBCECD2161F}" type="presOf" srcId="{C8C42FA2-7C9C-4851-A0DE-44EE4C5AAF4C}" destId="{FD90FDFF-1426-4B23-91A1-1F36C5672195}" srcOrd="0" destOrd="0" presId="urn:microsoft.com/office/officeart/2005/8/layout/lProcess2"/>
    <dgm:cxn modelId="{730EB0FC-EC41-4904-A396-B0B0E1BB4C26}" srcId="{F1F3DF73-28E4-4BDD-89F0-3BA3311A2C8F}" destId="{530FFD56-116B-4BA1-A09B-6A5E9B5C319C}" srcOrd="1" destOrd="0" parTransId="{46434E55-DEBF-47CA-890E-7EC7D70B8374}" sibTransId="{9AB0A8F3-313B-47C2-AF36-E0BE0C8D8527}"/>
    <dgm:cxn modelId="{AE8439FF-3C5D-4577-8E3A-CFE52BA93775}" srcId="{F1F3DF73-28E4-4BDD-89F0-3BA3311A2C8F}" destId="{11511EC7-28E5-49D0-ADC8-E143A5F82442}" srcOrd="0" destOrd="0" parTransId="{56BF5197-2DCC-4A61-B95D-91BF7EE3D944}" sibTransId="{1128725B-59B7-436A-912C-9F9076516C2B}"/>
    <dgm:cxn modelId="{F6007E42-F69F-4903-89EC-C71B245A2CA4}" type="presParOf" srcId="{F3515511-A964-4CC9-A2BC-2A972A8BAE14}" destId="{4EFB7DF8-93D1-438D-A234-0EE446339A43}" srcOrd="0" destOrd="0" presId="urn:microsoft.com/office/officeart/2005/8/layout/lProcess2"/>
    <dgm:cxn modelId="{6CB17BB5-6ACB-4D79-8327-FAB6138589E6}" type="presParOf" srcId="{4EFB7DF8-93D1-438D-A234-0EE446339A43}" destId="{F2D9018C-A353-46ED-87A5-F078DF0F25ED}" srcOrd="0" destOrd="0" presId="urn:microsoft.com/office/officeart/2005/8/layout/lProcess2"/>
    <dgm:cxn modelId="{51531AA2-3A1B-46EB-AE66-E87121BEB583}" type="presParOf" srcId="{4EFB7DF8-93D1-438D-A234-0EE446339A43}" destId="{3D649C00-E871-49D8-A71A-CA627B29EBD2}" srcOrd="1" destOrd="0" presId="urn:microsoft.com/office/officeart/2005/8/layout/lProcess2"/>
    <dgm:cxn modelId="{A7DBDA26-75BB-4A19-9093-C84C983AFF73}" type="presParOf" srcId="{4EFB7DF8-93D1-438D-A234-0EE446339A43}" destId="{916FBB83-F111-4E34-9EBF-2607E6F71A34}" srcOrd="2" destOrd="0" presId="urn:microsoft.com/office/officeart/2005/8/layout/lProcess2"/>
    <dgm:cxn modelId="{200A5663-F3DF-40FF-99A2-F0B9000E0E99}" type="presParOf" srcId="{916FBB83-F111-4E34-9EBF-2607E6F71A34}" destId="{9129D100-10A4-4AAB-AECC-CAF0E5CBE4AF}" srcOrd="0" destOrd="0" presId="urn:microsoft.com/office/officeart/2005/8/layout/lProcess2"/>
    <dgm:cxn modelId="{4027CE66-3020-4310-9C18-668AE37A48F0}" type="presParOf" srcId="{9129D100-10A4-4AAB-AECC-CAF0E5CBE4AF}" destId="{693889D1-1E9D-4A71-8999-1EA6A610D168}" srcOrd="0" destOrd="0" presId="urn:microsoft.com/office/officeart/2005/8/layout/lProcess2"/>
    <dgm:cxn modelId="{F4F0C6DD-0AC4-49E2-813E-97302C211439}" type="presParOf" srcId="{9129D100-10A4-4AAB-AECC-CAF0E5CBE4AF}" destId="{0B9C31EB-59A8-4729-B718-092A9BD43096}" srcOrd="1" destOrd="0" presId="urn:microsoft.com/office/officeart/2005/8/layout/lProcess2"/>
    <dgm:cxn modelId="{EFAB8EBB-3F10-48F9-B33A-988560D65CE8}" type="presParOf" srcId="{9129D100-10A4-4AAB-AECC-CAF0E5CBE4AF}" destId="{A0DC6570-50B7-49E4-8C25-4EE3766F8952}" srcOrd="2" destOrd="0" presId="urn:microsoft.com/office/officeart/2005/8/layout/lProcess2"/>
    <dgm:cxn modelId="{1254DC96-75A5-42E9-B06B-5A2D5B0A241A}" type="presParOf" srcId="{9129D100-10A4-4AAB-AECC-CAF0E5CBE4AF}" destId="{49CCB0A5-6742-4897-9733-3CE79CFBB593}" srcOrd="3" destOrd="0" presId="urn:microsoft.com/office/officeart/2005/8/layout/lProcess2"/>
    <dgm:cxn modelId="{DD2EBFFD-3D1F-4D3D-9082-23BEBD0A09B2}" type="presParOf" srcId="{9129D100-10A4-4AAB-AECC-CAF0E5CBE4AF}" destId="{B7BB1007-4FEA-4E01-8B0A-B215760F7AE2}" srcOrd="4" destOrd="0" presId="urn:microsoft.com/office/officeart/2005/8/layout/lProcess2"/>
    <dgm:cxn modelId="{F4BA4381-79E9-435A-B1C9-435A2D330336}" type="presParOf" srcId="{9129D100-10A4-4AAB-AECC-CAF0E5CBE4AF}" destId="{595E4980-2367-4047-9860-E4285B6E4108}" srcOrd="5" destOrd="0" presId="urn:microsoft.com/office/officeart/2005/8/layout/lProcess2"/>
    <dgm:cxn modelId="{D4A9C92D-4D85-434A-B996-83225A119B87}" type="presParOf" srcId="{9129D100-10A4-4AAB-AECC-CAF0E5CBE4AF}" destId="{7A2456D6-BE13-48CD-8CE3-3E0B37B4303A}" srcOrd="6" destOrd="0" presId="urn:microsoft.com/office/officeart/2005/8/layout/lProcess2"/>
    <dgm:cxn modelId="{0D4FC7F5-42D4-4C2B-92D6-3CD992B10A93}" type="presParOf" srcId="{9129D100-10A4-4AAB-AECC-CAF0E5CBE4AF}" destId="{500DD81D-66B8-4872-8D5A-64893B18B94B}" srcOrd="7" destOrd="0" presId="urn:microsoft.com/office/officeart/2005/8/layout/lProcess2"/>
    <dgm:cxn modelId="{6782F961-8C5C-4511-84C8-C54BF6B98793}" type="presParOf" srcId="{9129D100-10A4-4AAB-AECC-CAF0E5CBE4AF}" destId="{CBB2C486-F4F9-4ECC-A02F-A433B48F19C0}" srcOrd="8" destOrd="0" presId="urn:microsoft.com/office/officeart/2005/8/layout/lProcess2"/>
    <dgm:cxn modelId="{DF67173E-A002-47D2-AD27-87FF4CC354B9}" type="presParOf" srcId="{F3515511-A964-4CC9-A2BC-2A972A8BAE14}" destId="{FC98F37B-2196-465F-82FA-9F5101A7EAEE}" srcOrd="1" destOrd="0" presId="urn:microsoft.com/office/officeart/2005/8/layout/lProcess2"/>
    <dgm:cxn modelId="{724A10D4-6D32-4231-8DE5-EDB7740A94BB}" type="presParOf" srcId="{F3515511-A964-4CC9-A2BC-2A972A8BAE14}" destId="{02633BB4-06C8-48AF-A5E2-47B8536A54BD}" srcOrd="2" destOrd="0" presId="urn:microsoft.com/office/officeart/2005/8/layout/lProcess2"/>
    <dgm:cxn modelId="{B5D42164-D7A3-4BDC-BDFA-48CE094A09E5}" type="presParOf" srcId="{02633BB4-06C8-48AF-A5E2-47B8536A54BD}" destId="{01467699-A2F5-4092-98AA-EDD90E85E4E3}" srcOrd="0" destOrd="0" presId="urn:microsoft.com/office/officeart/2005/8/layout/lProcess2"/>
    <dgm:cxn modelId="{F07C65C3-D4C7-4650-8CD9-44B44F13DEF1}" type="presParOf" srcId="{02633BB4-06C8-48AF-A5E2-47B8536A54BD}" destId="{5D67246D-BD11-4C9C-BE5C-5991FD2C719E}" srcOrd="1" destOrd="0" presId="urn:microsoft.com/office/officeart/2005/8/layout/lProcess2"/>
    <dgm:cxn modelId="{C6D988F1-CCC5-46A9-A464-75F8A9CDE0AB}" type="presParOf" srcId="{02633BB4-06C8-48AF-A5E2-47B8536A54BD}" destId="{F1AD3C3A-1DF2-405A-AE26-1FCE7A80932F}" srcOrd="2" destOrd="0" presId="urn:microsoft.com/office/officeart/2005/8/layout/lProcess2"/>
    <dgm:cxn modelId="{DA11030C-273A-4395-B2D9-C37411570DE6}" type="presParOf" srcId="{F1AD3C3A-1DF2-405A-AE26-1FCE7A80932F}" destId="{660A13D7-DBAC-4919-B77E-7506A7C16CD4}" srcOrd="0" destOrd="0" presId="urn:microsoft.com/office/officeart/2005/8/layout/lProcess2"/>
    <dgm:cxn modelId="{BB8FA7B1-7A15-4992-8CEC-B90DE62364FC}" type="presParOf" srcId="{660A13D7-DBAC-4919-B77E-7506A7C16CD4}" destId="{D3054E1D-F5CB-432C-931E-124EA2452C48}" srcOrd="0" destOrd="0" presId="urn:microsoft.com/office/officeart/2005/8/layout/lProcess2"/>
    <dgm:cxn modelId="{77621A72-D900-4C14-B67C-486301C5F7CE}" type="presParOf" srcId="{660A13D7-DBAC-4919-B77E-7506A7C16CD4}" destId="{E56EC350-0083-4131-948D-219BD4EEA0B3}" srcOrd="1" destOrd="0" presId="urn:microsoft.com/office/officeart/2005/8/layout/lProcess2"/>
    <dgm:cxn modelId="{5FA0CCB7-F22B-4AA1-B290-A18259A23C7E}" type="presParOf" srcId="{660A13D7-DBAC-4919-B77E-7506A7C16CD4}" destId="{DB1CE4BF-5ABD-4098-9EC6-A31DA5AB730B}" srcOrd="2" destOrd="0" presId="urn:microsoft.com/office/officeart/2005/8/layout/lProcess2"/>
    <dgm:cxn modelId="{9418123C-9D66-4189-AD8F-F04140F70042}" type="presParOf" srcId="{660A13D7-DBAC-4919-B77E-7506A7C16CD4}" destId="{E6315104-B392-42C6-B57F-5DBF5CB4811C}" srcOrd="3" destOrd="0" presId="urn:microsoft.com/office/officeart/2005/8/layout/lProcess2"/>
    <dgm:cxn modelId="{79FA9979-3475-4103-8B9E-CE256BF9A16F}" type="presParOf" srcId="{660A13D7-DBAC-4919-B77E-7506A7C16CD4}" destId="{B984B6CE-E8A6-404E-820A-38490414F588}" srcOrd="4" destOrd="0" presId="urn:microsoft.com/office/officeart/2005/8/layout/lProcess2"/>
    <dgm:cxn modelId="{11C31D56-D50A-4D0C-99F2-C87970316989}" type="presParOf" srcId="{660A13D7-DBAC-4919-B77E-7506A7C16CD4}" destId="{CA7A058E-B9B6-4FDE-AF73-27DC76A48E7F}" srcOrd="5" destOrd="0" presId="urn:microsoft.com/office/officeart/2005/8/layout/lProcess2"/>
    <dgm:cxn modelId="{35E42B63-EF4B-411B-8BF6-32D156E1FBC1}" type="presParOf" srcId="{660A13D7-DBAC-4919-B77E-7506A7C16CD4}" destId="{C0E17CCC-5108-43C7-8BB2-1D561FA7A015}" srcOrd="6" destOrd="0" presId="urn:microsoft.com/office/officeart/2005/8/layout/lProcess2"/>
    <dgm:cxn modelId="{93C89970-4AC2-423B-9CD7-E540E17FC4B3}" type="presParOf" srcId="{660A13D7-DBAC-4919-B77E-7506A7C16CD4}" destId="{9098D6E2-D5B6-40E8-9F7E-5C3AC7D91F56}" srcOrd="7" destOrd="0" presId="urn:microsoft.com/office/officeart/2005/8/layout/lProcess2"/>
    <dgm:cxn modelId="{F7A496F9-3E67-488D-8582-C21607AF272D}" type="presParOf" srcId="{660A13D7-DBAC-4919-B77E-7506A7C16CD4}" destId="{FD90FDFF-1426-4B23-91A1-1F36C5672195}" srcOrd="8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D9018C-A353-46ED-87A5-F078DF0F25ED}">
      <dsp:nvSpPr>
        <dsp:cNvPr id="0" name=""/>
        <dsp:cNvSpPr/>
      </dsp:nvSpPr>
      <dsp:spPr>
        <a:xfrm>
          <a:off x="4779" y="0"/>
          <a:ext cx="4597406" cy="4931149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dirty="0">
              <a:latin typeface="Times New Roman"/>
              <a:cs typeface="Times New Roman"/>
            </a:rPr>
            <a:t>2020</a:t>
          </a:r>
        </a:p>
      </dsp:txBody>
      <dsp:txXfrm>
        <a:off x="4779" y="0"/>
        <a:ext cx="4597406" cy="1479344"/>
      </dsp:txXfrm>
    </dsp:sp>
    <dsp:sp modelId="{693889D1-1E9D-4A71-8999-1EA6A610D168}">
      <dsp:nvSpPr>
        <dsp:cNvPr id="0" name=""/>
        <dsp:cNvSpPr/>
      </dsp:nvSpPr>
      <dsp:spPr>
        <a:xfrm>
          <a:off x="464519" y="1480277"/>
          <a:ext cx="3677924" cy="5704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>
              <a:latin typeface="Times New Roman"/>
              <a:cs typeface="Times New Roman"/>
            </a:rPr>
            <a:t>All of Us</a:t>
          </a:r>
        </a:p>
      </dsp:txBody>
      <dsp:txXfrm>
        <a:off x="481227" y="1496985"/>
        <a:ext cx="3644508" cy="537049"/>
      </dsp:txXfrm>
    </dsp:sp>
    <dsp:sp modelId="{A0DC6570-50B7-49E4-8C25-4EE3766F8952}">
      <dsp:nvSpPr>
        <dsp:cNvPr id="0" name=""/>
        <dsp:cNvSpPr/>
      </dsp:nvSpPr>
      <dsp:spPr>
        <a:xfrm>
          <a:off x="464519" y="2138506"/>
          <a:ext cx="3677924" cy="5704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>
              <a:latin typeface="Times New Roman"/>
              <a:cs typeface="Times New Roman"/>
            </a:rPr>
            <a:t>Demystify Webinar Series</a:t>
          </a:r>
        </a:p>
      </dsp:txBody>
      <dsp:txXfrm>
        <a:off x="481227" y="2155214"/>
        <a:ext cx="3644508" cy="537049"/>
      </dsp:txXfrm>
    </dsp:sp>
    <dsp:sp modelId="{B7BB1007-4FEA-4E01-8B0A-B215760F7AE2}">
      <dsp:nvSpPr>
        <dsp:cNvPr id="0" name=""/>
        <dsp:cNvSpPr/>
      </dsp:nvSpPr>
      <dsp:spPr>
        <a:xfrm>
          <a:off x="464519" y="2796735"/>
          <a:ext cx="3677924" cy="5704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>
              <a:latin typeface="Times New Roman"/>
              <a:cs typeface="Times New Roman"/>
            </a:rPr>
            <a:t>Vaccination Action Brief</a:t>
          </a:r>
        </a:p>
      </dsp:txBody>
      <dsp:txXfrm>
        <a:off x="481227" y="2813443"/>
        <a:ext cx="3644508" cy="537049"/>
      </dsp:txXfrm>
    </dsp:sp>
    <dsp:sp modelId="{7A2456D6-BE13-48CD-8CE3-3E0B37B4303A}">
      <dsp:nvSpPr>
        <dsp:cNvPr id="0" name=""/>
        <dsp:cNvSpPr/>
      </dsp:nvSpPr>
      <dsp:spPr>
        <a:xfrm>
          <a:off x="464519" y="3454964"/>
          <a:ext cx="3677924" cy="5704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>
              <a:latin typeface="Times New Roman"/>
              <a:cs typeface="Times New Roman"/>
            </a:rPr>
            <a:t> COVID-19 Vaccination Playbook</a:t>
          </a:r>
        </a:p>
      </dsp:txBody>
      <dsp:txXfrm>
        <a:off x="481227" y="3471672"/>
        <a:ext cx="3644508" cy="537049"/>
      </dsp:txXfrm>
    </dsp:sp>
    <dsp:sp modelId="{CBB2C486-F4F9-4ECC-A02F-A433B48F19C0}">
      <dsp:nvSpPr>
        <dsp:cNvPr id="0" name=""/>
        <dsp:cNvSpPr/>
      </dsp:nvSpPr>
      <dsp:spPr>
        <a:xfrm>
          <a:off x="464519" y="4113193"/>
          <a:ext cx="3677924" cy="5704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>
              <a:latin typeface="Times New Roman"/>
              <a:cs typeface="Times New Roman"/>
            </a:rPr>
            <a:t>DHHS DEI Steering Committee</a:t>
          </a:r>
        </a:p>
      </dsp:txBody>
      <dsp:txXfrm>
        <a:off x="481227" y="4129901"/>
        <a:ext cx="3644508" cy="537049"/>
      </dsp:txXfrm>
    </dsp:sp>
    <dsp:sp modelId="{01467699-A2F5-4092-98AA-EDD90E85E4E3}">
      <dsp:nvSpPr>
        <dsp:cNvPr id="0" name=""/>
        <dsp:cNvSpPr/>
      </dsp:nvSpPr>
      <dsp:spPr>
        <a:xfrm>
          <a:off x="4946990" y="0"/>
          <a:ext cx="4597406" cy="4931149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dirty="0">
              <a:latin typeface="Times New Roman"/>
              <a:cs typeface="Times New Roman"/>
            </a:rPr>
            <a:t>2021</a:t>
          </a:r>
        </a:p>
      </dsp:txBody>
      <dsp:txXfrm>
        <a:off x="4946990" y="0"/>
        <a:ext cx="4597406" cy="1479344"/>
      </dsp:txXfrm>
    </dsp:sp>
    <dsp:sp modelId="{D3054E1D-F5CB-432C-931E-124EA2452C48}">
      <dsp:nvSpPr>
        <dsp:cNvPr id="0" name=""/>
        <dsp:cNvSpPr/>
      </dsp:nvSpPr>
      <dsp:spPr>
        <a:xfrm>
          <a:off x="5406731" y="1480277"/>
          <a:ext cx="3677924" cy="5704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>
              <a:latin typeface="Times New Roman"/>
              <a:cs typeface="Times New Roman"/>
            </a:rPr>
            <a:t>Health Fairs</a:t>
          </a:r>
        </a:p>
      </dsp:txBody>
      <dsp:txXfrm>
        <a:off x="5423439" y="1496985"/>
        <a:ext cx="3644508" cy="537049"/>
      </dsp:txXfrm>
    </dsp:sp>
    <dsp:sp modelId="{DB1CE4BF-5ABD-4098-9EC6-A31DA5AB730B}">
      <dsp:nvSpPr>
        <dsp:cNvPr id="0" name=""/>
        <dsp:cNvSpPr/>
      </dsp:nvSpPr>
      <dsp:spPr>
        <a:xfrm>
          <a:off x="5406731" y="2138506"/>
          <a:ext cx="3677924" cy="5704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>
              <a:latin typeface="Times New Roman"/>
              <a:cs typeface="Times New Roman"/>
            </a:rPr>
            <a:t>Fatigued and Taxed </a:t>
          </a:r>
        </a:p>
      </dsp:txBody>
      <dsp:txXfrm>
        <a:off x="5423439" y="2155214"/>
        <a:ext cx="3644508" cy="537049"/>
      </dsp:txXfrm>
    </dsp:sp>
    <dsp:sp modelId="{B984B6CE-E8A6-404E-820A-38490414F588}">
      <dsp:nvSpPr>
        <dsp:cNvPr id="0" name=""/>
        <dsp:cNvSpPr/>
      </dsp:nvSpPr>
      <dsp:spPr>
        <a:xfrm>
          <a:off x="5406731" y="2796735"/>
          <a:ext cx="3677924" cy="5704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>
              <a:latin typeface="Times New Roman"/>
              <a:cs typeface="Times New Roman"/>
            </a:rPr>
            <a:t>Aging Population -Cultural Competency Outreach</a:t>
          </a:r>
        </a:p>
      </dsp:txBody>
      <dsp:txXfrm>
        <a:off x="5423439" y="2813443"/>
        <a:ext cx="3644508" cy="537049"/>
      </dsp:txXfrm>
    </dsp:sp>
    <dsp:sp modelId="{C0E17CCC-5108-43C7-8BB2-1D561FA7A015}">
      <dsp:nvSpPr>
        <dsp:cNvPr id="0" name=""/>
        <dsp:cNvSpPr/>
      </dsp:nvSpPr>
      <dsp:spPr>
        <a:xfrm>
          <a:off x="5406731" y="3454964"/>
          <a:ext cx="3677924" cy="5704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>
              <a:latin typeface="Times New Roman"/>
              <a:cs typeface="Times New Roman"/>
            </a:rPr>
            <a:t>American Rescue Plan Townhall</a:t>
          </a:r>
        </a:p>
      </dsp:txBody>
      <dsp:txXfrm>
        <a:off x="5423439" y="3471672"/>
        <a:ext cx="3644508" cy="537049"/>
      </dsp:txXfrm>
    </dsp:sp>
    <dsp:sp modelId="{FD90FDFF-1426-4B23-91A1-1F36C5672195}">
      <dsp:nvSpPr>
        <dsp:cNvPr id="0" name=""/>
        <dsp:cNvSpPr/>
      </dsp:nvSpPr>
      <dsp:spPr>
        <a:xfrm>
          <a:off x="5406731" y="4113193"/>
          <a:ext cx="3677924" cy="5704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>
              <a:latin typeface="Times New Roman"/>
              <a:cs typeface="Times New Roman"/>
            </a:rPr>
            <a:t>Harm Reduction Strategie</a:t>
          </a:r>
          <a:r>
            <a:rPr lang="en-US" sz="1700" kern="1200" dirty="0"/>
            <a:t>s</a:t>
          </a:r>
        </a:p>
      </dsp:txBody>
      <dsp:txXfrm>
        <a:off x="5423439" y="4129901"/>
        <a:ext cx="3644508" cy="5370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2DCCC8-5AFC-4333-921C-363CD7AFE6C3}" type="datetimeFigureOut">
              <a:rPr lang="en-US"/>
              <a:t>11/1/2021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BDD27D-1BF8-48AA-8D9B-F214B6C9CD3B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40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cs typeface="Calibri"/>
              </a:rPr>
              <a:t>Beginning of All of Us virtual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BDD27D-1BF8-48AA-8D9B-F214B6C9CD3B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7741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6520FDE9-868C-4E81-A98A-E947D11F2B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2727157" cy="20727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E00750D6-7F10-4864-AA79-F3592380CA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664923" y="5587942"/>
            <a:ext cx="1349739" cy="11335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14400" y="4830538"/>
            <a:ext cx="10363200" cy="466344"/>
          </a:xfrm>
        </p:spPr>
        <p:txBody>
          <a:bodyPr anchor="b"/>
          <a:lstStyle>
            <a:lvl1pPr algn="ctr">
              <a:defRPr lang="en-US" sz="2800" kern="1200" dirty="0" smtClean="0">
                <a:solidFill>
                  <a:srgbClr val="2D4E6B"/>
                </a:solidFill>
                <a:latin typeface="+mn-lt"/>
                <a:ea typeface="+mj-ea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Division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5384419"/>
            <a:ext cx="9144000" cy="466344"/>
          </a:xfrm>
        </p:spPr>
        <p:txBody>
          <a:bodyPr/>
          <a:lstStyle>
            <a:lvl1pPr marL="0" indent="0" algn="ctr">
              <a:buNone/>
              <a:defRPr lang="en-US" sz="24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presented by (Person’s Name)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rgbClr val="2D4E6B"/>
                </a:solidFill>
                <a:latin typeface="+mn-lt"/>
                <a:cs typeface="Times New Roman" panose="02020603050405020304" pitchFamily="18" charset="0"/>
              </a:defRPr>
            </a:lvl1pPr>
          </a:lstStyle>
          <a:p>
            <a:fld id="{4C7C30BE-F809-40C4-85AC-A11F0466CCBC}" type="datetime1">
              <a:rPr lang="en-US" smtClean="0"/>
              <a:pPr/>
              <a:t>11/1/2021</a:t>
            </a:fld>
            <a:endParaRPr lang="en-US" dirty="0"/>
          </a:p>
        </p:txBody>
      </p:sp>
      <p:pic>
        <p:nvPicPr>
          <p:cNvPr id="12" name="Picture 11" descr="The Great Seal of the State of Nevada &quot;All for our Country&quot;">
            <a:extLst>
              <a:ext uri="{FF2B5EF4-FFF2-40B4-BE49-F238E27FC236}">
                <a16:creationId xmlns:a16="http://schemas.microsoft.com/office/drawing/2014/main" id="{42DAF26C-9FC7-410E-9231-61A376E2632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3706" y="480070"/>
            <a:ext cx="2184591" cy="1592718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753DACCF-E8A0-49D4-8C38-1B368CDD51C2}"/>
              </a:ext>
            </a:extLst>
          </p:cNvPr>
          <p:cNvSpPr txBox="1">
            <a:spLocks/>
          </p:cNvSpPr>
          <p:nvPr userDrawn="1"/>
        </p:nvSpPr>
        <p:spPr>
          <a:xfrm>
            <a:off x="0" y="2635561"/>
            <a:ext cx="12192000" cy="136854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>
                <a:solidFill>
                  <a:srgbClr val="1F4E79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r>
              <a:rPr lang="en-US" sz="4800" dirty="0">
                <a:solidFill>
                  <a:srgbClr val="2D4E6B"/>
                </a:solidFill>
                <a:latin typeface="+mn-lt"/>
              </a:rPr>
              <a:t>Department of Health and </a:t>
            </a:r>
            <a:br>
              <a:rPr lang="en-US" sz="4800" dirty="0">
                <a:solidFill>
                  <a:srgbClr val="2D4E6B"/>
                </a:solidFill>
                <a:latin typeface="+mn-lt"/>
              </a:rPr>
            </a:br>
            <a:r>
              <a:rPr lang="en-US" sz="4800" dirty="0">
                <a:solidFill>
                  <a:srgbClr val="2D4E6B"/>
                </a:solidFill>
                <a:latin typeface="+mn-lt"/>
              </a:rPr>
              <a:t>Human Services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4248A74E-2433-4389-91F8-D2613A945B59}"/>
              </a:ext>
            </a:extLst>
          </p:cNvPr>
          <p:cNvSpPr txBox="1">
            <a:spLocks/>
          </p:cNvSpPr>
          <p:nvPr userDrawn="1"/>
        </p:nvSpPr>
        <p:spPr>
          <a:xfrm>
            <a:off x="0" y="1270059"/>
            <a:ext cx="12192000" cy="136854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>
                <a:solidFill>
                  <a:srgbClr val="1F4E79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r>
              <a:rPr lang="en-US" sz="3200" dirty="0">
                <a:solidFill>
                  <a:srgbClr val="2D4E6B"/>
                </a:solidFill>
                <a:latin typeface="+mn-lt"/>
              </a:rPr>
              <a:t>State of Nevada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7D4CF24-A2DA-41A6-AA2A-AFA48B4DE962}"/>
              </a:ext>
            </a:extLst>
          </p:cNvPr>
          <p:cNvCxnSpPr/>
          <p:nvPr userDrawn="1"/>
        </p:nvCxnSpPr>
        <p:spPr>
          <a:xfrm>
            <a:off x="1527079" y="4099227"/>
            <a:ext cx="9137844" cy="0"/>
          </a:xfrm>
          <a:prstGeom prst="line">
            <a:avLst/>
          </a:prstGeom>
          <a:ln w="25400" cap="sq">
            <a:solidFill>
              <a:schemeClr val="accent5">
                <a:lumMod val="50000"/>
              </a:schemeClr>
            </a:solidFill>
            <a:headEnd type="diamond" w="med" len="lg"/>
            <a:tailEnd type="diamond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17">
            <a:extLst>
              <a:ext uri="{FF2B5EF4-FFF2-40B4-BE49-F238E27FC236}">
                <a16:creationId xmlns:a16="http://schemas.microsoft.com/office/drawing/2014/main" id="{9642DA30-72C3-4A56-8F90-C881EA8350F6}"/>
              </a:ext>
            </a:extLst>
          </p:cNvPr>
          <p:cNvGrpSpPr/>
          <p:nvPr userDrawn="1"/>
        </p:nvGrpSpPr>
        <p:grpSpPr>
          <a:xfrm>
            <a:off x="1203396" y="915697"/>
            <a:ext cx="9785208" cy="717126"/>
            <a:chOff x="1764437" y="915697"/>
            <a:chExt cx="8664719" cy="717126"/>
          </a:xfrm>
        </p:grpSpPr>
        <p:sp>
          <p:nvSpPr>
            <p:cNvPr id="16" name="Text Box 49">
              <a:extLst>
                <a:ext uri="{FF2B5EF4-FFF2-40B4-BE49-F238E27FC236}">
                  <a16:creationId xmlns:a16="http://schemas.microsoft.com/office/drawing/2014/main" id="{9A1303DE-E389-4ED6-9AB0-D43864252D5D}"/>
                </a:ext>
              </a:extLst>
            </p:cNvPr>
            <p:cNvSpPr txBox="1">
              <a:spLocks noChangeArrowheads="1"/>
            </p:cNvSpPr>
            <p:nvPr userDrawn="1"/>
          </p:nvSpPr>
          <p:spPr bwMode="auto">
            <a:xfrm>
              <a:off x="1764437" y="920035"/>
              <a:ext cx="1809751" cy="7127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377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en-US" sz="1600" b="1" dirty="0">
                  <a:solidFill>
                    <a:srgbClr val="2D4E6B"/>
                  </a:solidFill>
                  <a:latin typeface="+mn-lt"/>
                </a:rPr>
                <a:t>Steve </a:t>
              </a:r>
              <a:r>
                <a:rPr lang="en-US" altLang="en-US" sz="1600" b="1" dirty="0" err="1">
                  <a:solidFill>
                    <a:srgbClr val="2D4E6B"/>
                  </a:solidFill>
                  <a:latin typeface="+mn-lt"/>
                </a:rPr>
                <a:t>Sisolak</a:t>
              </a:r>
              <a:endPara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2D4E6B"/>
                </a:solidFill>
                <a:effectLst/>
                <a:latin typeface="+mn-lt"/>
              </a:endParaRPr>
            </a:p>
            <a:p>
              <a:pPr marL="0" marR="0" lvl="0" indent="0" algn="ctr" defTabSz="914377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1" i="1" u="none" strike="noStrike" cap="none" normalizeH="0" baseline="0" dirty="0">
                  <a:ln>
                    <a:noFill/>
                  </a:ln>
                  <a:solidFill>
                    <a:srgbClr val="2D4E6B"/>
                  </a:solidFill>
                  <a:effectLst/>
                  <a:latin typeface="+mn-lt"/>
                </a:rPr>
                <a:t>Governor</a:t>
              </a:r>
              <a:endParaRPr kumimoji="0" lang="en-US" altLang="en-US" sz="1800" b="0" i="1" u="none" strike="noStrike" cap="none" normalizeH="0" baseline="0" dirty="0">
                <a:ln>
                  <a:noFill/>
                </a:ln>
                <a:solidFill>
                  <a:srgbClr val="2D4E6B"/>
                </a:solidFill>
                <a:effectLst/>
                <a:latin typeface="+mn-lt"/>
              </a:endParaRPr>
            </a:p>
          </p:txBody>
        </p:sp>
        <p:sp>
          <p:nvSpPr>
            <p:cNvPr id="17" name="Text Box 50">
              <a:extLst>
                <a:ext uri="{FF2B5EF4-FFF2-40B4-BE49-F238E27FC236}">
                  <a16:creationId xmlns:a16="http://schemas.microsoft.com/office/drawing/2014/main" id="{8291B8C5-0AFD-4DE8-93B3-4AA98A5CEDB7}"/>
                </a:ext>
              </a:extLst>
            </p:cNvPr>
            <p:cNvSpPr txBox="1">
              <a:spLocks noChangeArrowheads="1"/>
            </p:cNvSpPr>
            <p:nvPr userDrawn="1"/>
          </p:nvSpPr>
          <p:spPr bwMode="auto">
            <a:xfrm>
              <a:off x="8617817" y="915697"/>
              <a:ext cx="1811339" cy="7127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377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1" i="0" u="none" strike="noStrike" cap="none" normalizeH="0" baseline="0" dirty="0">
                  <a:ln>
                    <a:noFill/>
                  </a:ln>
                  <a:solidFill>
                    <a:srgbClr val="2D4E6B"/>
                  </a:solidFill>
                  <a:effectLst/>
                  <a:latin typeface="+mn-lt"/>
                </a:rPr>
                <a:t>Richard Whitley</a:t>
              </a:r>
            </a:p>
            <a:p>
              <a:pPr marL="0" marR="0" lvl="0" indent="0" algn="ctr" defTabSz="914377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1" i="1" u="none" strike="noStrike" cap="none" normalizeH="0" baseline="0" dirty="0">
                  <a:ln>
                    <a:noFill/>
                  </a:ln>
                  <a:solidFill>
                    <a:srgbClr val="2D4E6B"/>
                  </a:solidFill>
                  <a:effectLst/>
                  <a:latin typeface="+mn-lt"/>
                </a:rPr>
                <a:t>Director</a:t>
              </a:r>
              <a:endParaRPr kumimoji="0" lang="en-US" altLang="en-US" sz="1800" b="0" i="1" u="none" strike="noStrike" cap="none" normalizeH="0" baseline="0" dirty="0">
                <a:ln>
                  <a:noFill/>
                </a:ln>
                <a:solidFill>
                  <a:srgbClr val="2D4E6B"/>
                </a:solidFill>
                <a:effectLst/>
                <a:latin typeface="+mn-lt"/>
              </a:endParaRPr>
            </a:p>
          </p:txBody>
        </p:sp>
      </p:grp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ACC760E-8E28-4D5F-92C2-F3B3BD49BA5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14400" y="4276658"/>
            <a:ext cx="10363200" cy="466344"/>
          </a:xfrm>
        </p:spPr>
        <p:txBody>
          <a:bodyPr/>
          <a:lstStyle>
            <a:lvl1pPr marL="0" indent="0" algn="ctr">
              <a:buNone/>
              <a:defRPr lang="en-US" sz="3200" kern="1200" dirty="0" smtClean="0">
                <a:solidFill>
                  <a:srgbClr val="2D4E6B"/>
                </a:solidFill>
                <a:latin typeface="+mn-lt"/>
                <a:ea typeface="+mj-ea"/>
                <a:cs typeface="Times New Roman" panose="02020603050405020304" pitchFamily="18" charset="0"/>
              </a:defRPr>
            </a:lvl1pPr>
          </a:lstStyle>
          <a:p>
            <a:pPr lvl="0"/>
            <a:r>
              <a:rPr lang="en-US" dirty="0"/>
              <a:t>Click to edit Presentation Title</a:t>
            </a:r>
          </a:p>
        </p:txBody>
      </p:sp>
      <p:pic>
        <p:nvPicPr>
          <p:cNvPr id="35" name="Picture 34" descr="Department of Health and Human Services logo &quot;DHHS&quot;">
            <a:extLst>
              <a:ext uri="{FF2B5EF4-FFF2-40B4-BE49-F238E27FC236}">
                <a16:creationId xmlns:a16="http://schemas.microsoft.com/office/drawing/2014/main" id="{97172F7C-5175-4A43-A4FD-6859E60AC1B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7194" y="4901154"/>
            <a:ext cx="1775825" cy="1789077"/>
          </a:xfrm>
          <a:prstGeom prst="rect">
            <a:avLst/>
          </a:prstGeom>
        </p:spPr>
      </p:pic>
      <p:sp>
        <p:nvSpPr>
          <p:cNvPr id="19" name="Footer Placeholder 5">
            <a:extLst>
              <a:ext uri="{FF2B5EF4-FFF2-40B4-BE49-F238E27FC236}">
                <a16:creationId xmlns:a16="http://schemas.microsoft.com/office/drawing/2014/main" id="{EE36005C-0F53-4E6B-B2EA-8157A00414B0}"/>
              </a:ext>
            </a:extLst>
          </p:cNvPr>
          <p:cNvSpPr txBox="1">
            <a:spLocks/>
          </p:cNvSpPr>
          <p:nvPr userDrawn="1"/>
        </p:nvSpPr>
        <p:spPr>
          <a:xfrm>
            <a:off x="3352800" y="6356351"/>
            <a:ext cx="5486400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altLang="en-US" sz="1400" kern="1200" smtClean="0">
                <a:solidFill>
                  <a:srgbClr val="1F4E79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i="1" dirty="0">
                <a:solidFill>
                  <a:srgbClr val="2D4E6B"/>
                </a:solidFill>
                <a:latin typeface="+mn-lt"/>
                <a:cs typeface="Times New Roman" panose="02020603050405020304" pitchFamily="18" charset="0"/>
              </a:rPr>
              <a:t>Helping people.  It’s who we are and what we do.</a:t>
            </a:r>
          </a:p>
        </p:txBody>
      </p:sp>
    </p:spTree>
    <p:extLst>
      <p:ext uri="{BB962C8B-B14F-4D97-AF65-F5344CB8AC3E}">
        <p14:creationId xmlns:p14="http://schemas.microsoft.com/office/powerpoint/2010/main" val="19739339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514350" indent="-514350">
              <a:buFont typeface="+mj-lt"/>
              <a:buAutoNum type="arabicPeriod"/>
              <a:defRPr/>
            </a:lvl1pPr>
            <a:lvl2pPr marL="914400" indent="-457200">
              <a:buFont typeface="+mj-lt"/>
              <a:buAutoNum type="arabicPeriod"/>
              <a:defRPr/>
            </a:lvl2pPr>
            <a:lvl3pPr marL="1371600" indent="-457200">
              <a:buFont typeface="+mj-lt"/>
              <a:buAutoNum type="arabicPeriod"/>
              <a:defRPr/>
            </a:lvl3pPr>
            <a:lvl4pPr marL="1714500" indent="-342900">
              <a:buFont typeface="+mj-lt"/>
              <a:buAutoNum type="arabicPeriod"/>
              <a:defRPr/>
            </a:lvl4pPr>
            <a:lvl5pPr marL="2171700" indent="-342900">
              <a:buFont typeface="+mj-lt"/>
              <a:buAutoNum type="arabicPeriod"/>
              <a:defRPr/>
            </a:lvl5pPr>
          </a:lstStyle>
          <a:p>
            <a:pPr lvl="0"/>
            <a:r>
              <a:rPr lang="en-US" dirty="0"/>
              <a:t>Click to add Agenda item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C8638-D38E-4C5B-8C11-DA859CF37C2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5AEAF5C6-B59C-45C2-925E-4885EFA9EA13}"/>
              </a:ext>
            </a:extLst>
          </p:cNvPr>
          <p:cNvSpPr txBox="1">
            <a:spLocks/>
          </p:cNvSpPr>
          <p:nvPr userDrawn="1"/>
        </p:nvSpPr>
        <p:spPr>
          <a:xfrm>
            <a:off x="838200" y="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dirty="0">
                <a:solidFill>
                  <a:srgbClr val="1F4E79"/>
                </a:solidFill>
                <a:latin typeface="+mn-lt"/>
                <a:ea typeface="+mj-ea"/>
                <a:cs typeface="Times New Roman" panose="02020603050405020304" pitchFamily="18" charset="0"/>
              </a:defRPr>
            </a:lvl1pPr>
          </a:lstStyle>
          <a:p>
            <a:r>
              <a:rPr lang="en-US" dirty="0">
                <a:solidFill>
                  <a:srgbClr val="2D4E6B"/>
                </a:solidFill>
              </a:rPr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34021470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D4E6B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C8638-D38E-4C5B-8C11-DA859CF37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53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12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>
                <a:solidFill>
                  <a:srgbClr val="2D4E6B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lang="en-US" sz="24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Times New Roman" panose="02020603050405020304" pitchFamily="18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A0EC8638-D38E-4C5B-8C11-DA859CF37C2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7388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D4E6B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447800"/>
            <a:ext cx="5181600" cy="52736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447800"/>
            <a:ext cx="5181600" cy="52736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C8638-D38E-4C5B-8C11-DA859CF37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1693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325563"/>
          </a:xfrm>
        </p:spPr>
        <p:txBody>
          <a:bodyPr/>
          <a:lstStyle>
            <a:lvl1pPr>
              <a:defRPr>
                <a:solidFill>
                  <a:srgbClr val="2D4E6B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1" y="1447800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8201" y="2271712"/>
            <a:ext cx="5157787" cy="444976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0613" y="1447800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0613" y="2271712"/>
            <a:ext cx="5183188" cy="444976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C8638-D38E-4C5B-8C11-DA859CF37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7584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D4E6B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C8638-D38E-4C5B-8C11-DA859CF37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95563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C8638-D38E-4C5B-8C11-DA859CF37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882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rgbClr val="2D4E6B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C8638-D38E-4C5B-8C11-DA859CF37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69670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rgbClr val="2D4E6B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C8638-D38E-4C5B-8C11-DA859CF37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44239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estions?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ACE2C2-9B9E-4B3E-AC9A-244696EB9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E9C1D828-F931-464A-8E86-F9D742DA37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D294C7FD-6EE1-451F-BA6B-050A9CEE52F9}"/>
              </a:ext>
            </a:extLst>
          </p:cNvPr>
          <p:cNvSpPr txBox="1">
            <a:spLocks/>
          </p:cNvSpPr>
          <p:nvPr userDrawn="1"/>
        </p:nvSpPr>
        <p:spPr>
          <a:xfrm>
            <a:off x="838200" y="2766219"/>
            <a:ext cx="10515600" cy="1325563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rgbClr val="1F4E79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/>
            <a:r>
              <a:rPr lang="en-US" sz="10000" dirty="0">
                <a:solidFill>
                  <a:srgbClr val="2D4E6B"/>
                </a:solidFill>
                <a:latin typeface="+mn-lt"/>
              </a:rPr>
              <a:t>Questions? </a:t>
            </a:r>
          </a:p>
        </p:txBody>
      </p:sp>
    </p:spTree>
    <p:extLst>
      <p:ext uri="{BB962C8B-B14F-4D97-AF65-F5344CB8AC3E}">
        <p14:creationId xmlns:p14="http://schemas.microsoft.com/office/powerpoint/2010/main" val="226024147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 Inform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ACE2C2-9B9E-4B3E-AC9A-244696EB9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E9C1D828-F931-464A-8E86-F9D742DA37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2394F36A-7576-491F-A1F7-C8608A197855}"/>
              </a:ext>
            </a:extLst>
          </p:cNvPr>
          <p:cNvSpPr txBox="1">
            <a:spLocks/>
          </p:cNvSpPr>
          <p:nvPr userDrawn="1"/>
        </p:nvSpPr>
        <p:spPr>
          <a:xfrm>
            <a:off x="838200" y="1"/>
            <a:ext cx="10515600" cy="1325563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rgbClr val="1F4E79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r>
              <a:rPr lang="en-US" sz="4800" dirty="0">
                <a:solidFill>
                  <a:srgbClr val="2D4E6B"/>
                </a:solidFill>
                <a:latin typeface="+mn-lt"/>
              </a:rPr>
              <a:t>Contact Information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FBEE78A-C8E5-4BDB-8A72-F43C2988A4A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1813548"/>
            <a:ext cx="5257800" cy="547687"/>
          </a:xfrm>
        </p:spPr>
        <p:txBody>
          <a:bodyPr anchor="ctr">
            <a:noAutofit/>
          </a:bodyPr>
          <a:lstStyle>
            <a:lvl1pPr marL="0" indent="0">
              <a:buNone/>
              <a:defRPr lang="en-US" sz="4000" kern="1200" dirty="0" smtClean="0">
                <a:solidFill>
                  <a:srgbClr val="2D4E6B"/>
                </a:solidFill>
                <a:latin typeface="+mn-lt"/>
                <a:ea typeface="+mj-ea"/>
                <a:cs typeface="Times New Roman" panose="02020603050405020304" pitchFamily="18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2534CAD-222C-4493-B95F-339F15DF5B2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096000" y="1813548"/>
            <a:ext cx="5257800" cy="547687"/>
          </a:xfrm>
        </p:spPr>
        <p:txBody>
          <a:bodyPr anchor="ctr">
            <a:noAutofit/>
          </a:bodyPr>
          <a:lstStyle>
            <a:lvl1pPr marL="0" indent="0">
              <a:buNone/>
              <a:defRPr lang="en-US" sz="4000" kern="1200" dirty="0" smtClean="0">
                <a:solidFill>
                  <a:srgbClr val="2D4E6B"/>
                </a:solidFill>
                <a:latin typeface="+mn-lt"/>
                <a:ea typeface="+mj-ea"/>
                <a:cs typeface="Times New Roman" panose="02020603050405020304" pitchFamily="18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7C1ADE59-FB95-4C6E-A827-FD56250EB4B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8200" y="2376863"/>
            <a:ext cx="5257800" cy="532592"/>
          </a:xfrm>
        </p:spPr>
        <p:txBody>
          <a:bodyPr anchor="ctr"/>
          <a:lstStyle>
            <a:lvl1pPr marL="0" indent="0">
              <a:buNone/>
              <a:defRPr>
                <a:latin typeface="+mn-lt"/>
              </a:defRPr>
            </a:lvl1pPr>
          </a:lstStyle>
          <a:p>
            <a:pPr lvl="0"/>
            <a:r>
              <a:rPr lang="en-US" dirty="0"/>
              <a:t>Job Title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E8B4B28B-D99E-4112-8CD4-D11F2E6E72B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096000" y="2376863"/>
            <a:ext cx="5257800" cy="532592"/>
          </a:xfrm>
        </p:spPr>
        <p:txBody>
          <a:bodyPr anchor="ctr"/>
          <a:lstStyle>
            <a:lvl1pPr marL="0" indent="0">
              <a:buNone/>
              <a:defRPr>
                <a:latin typeface="+mn-lt"/>
              </a:defRPr>
            </a:lvl1pPr>
          </a:lstStyle>
          <a:p>
            <a:pPr lvl="0"/>
            <a:r>
              <a:rPr lang="en-US" dirty="0"/>
              <a:t>Job Title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0156DF49-83D0-41EC-AECD-5F997A34B84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38200" y="2924550"/>
            <a:ext cx="5257800" cy="532592"/>
          </a:xfrm>
        </p:spPr>
        <p:txBody>
          <a:bodyPr anchor="ctr"/>
          <a:lstStyle>
            <a:lvl1pPr marL="0" indent="0">
              <a:buNone/>
              <a:defRPr>
                <a:latin typeface="+mn-lt"/>
              </a:defRPr>
            </a:lvl1pPr>
          </a:lstStyle>
          <a:p>
            <a:pPr lvl="0"/>
            <a:r>
              <a:rPr lang="en-US" dirty="0"/>
              <a:t>Email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37FCF11F-5522-4A79-ADC7-43C7B336CEF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096000" y="2924550"/>
            <a:ext cx="5257800" cy="532592"/>
          </a:xfrm>
        </p:spPr>
        <p:txBody>
          <a:bodyPr anchor="ctr"/>
          <a:lstStyle>
            <a:lvl1pPr marL="0" indent="0">
              <a:buNone/>
              <a:defRPr>
                <a:latin typeface="+mn-lt"/>
              </a:defRPr>
            </a:lvl1pPr>
          </a:lstStyle>
          <a:p>
            <a:pPr lvl="0"/>
            <a:r>
              <a:rPr lang="en-US" dirty="0"/>
              <a:t>Email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780D7327-8F80-4B78-8D25-2D7AFB13A5EF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38200" y="3473235"/>
            <a:ext cx="5257800" cy="532592"/>
          </a:xfrm>
        </p:spPr>
        <p:txBody>
          <a:bodyPr anchor="ctr"/>
          <a:lstStyle>
            <a:lvl1pPr marL="0" indent="0">
              <a:buNone/>
              <a:defRPr>
                <a:latin typeface="+mn-lt"/>
              </a:defRPr>
            </a:lvl1pPr>
          </a:lstStyle>
          <a:p>
            <a:pPr lvl="0"/>
            <a:r>
              <a:rPr lang="en-US" dirty="0"/>
              <a:t>Phone Number</a:t>
            </a:r>
          </a:p>
        </p:txBody>
      </p:sp>
      <p:sp>
        <p:nvSpPr>
          <p:cNvPr id="16" name="Text Placeholder 10">
            <a:extLst>
              <a:ext uri="{FF2B5EF4-FFF2-40B4-BE49-F238E27FC236}">
                <a16:creationId xmlns:a16="http://schemas.microsoft.com/office/drawing/2014/main" id="{744C58A1-3B7F-464F-BFDB-7C34E8957A2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96000" y="3473235"/>
            <a:ext cx="5257800" cy="532592"/>
          </a:xfrm>
        </p:spPr>
        <p:txBody>
          <a:bodyPr anchor="ctr"/>
          <a:lstStyle>
            <a:lvl1pPr marL="0" indent="0">
              <a:buNone/>
              <a:defRPr>
                <a:latin typeface="+mn-lt"/>
              </a:defRPr>
            </a:lvl1pPr>
          </a:lstStyle>
          <a:p>
            <a:pPr lvl="0"/>
            <a:r>
              <a:rPr lang="en-US" dirty="0"/>
              <a:t>Phone Number</a:t>
            </a:r>
          </a:p>
        </p:txBody>
      </p:sp>
      <p:sp>
        <p:nvSpPr>
          <p:cNvPr id="17" name="Text Placeholder 10">
            <a:extLst>
              <a:ext uri="{FF2B5EF4-FFF2-40B4-BE49-F238E27FC236}">
                <a16:creationId xmlns:a16="http://schemas.microsoft.com/office/drawing/2014/main" id="{0BCA736D-CC37-4A51-89AE-E21A02317A5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467100" y="5383674"/>
            <a:ext cx="5257800" cy="532592"/>
          </a:xfrm>
        </p:spPr>
        <p:txBody>
          <a:bodyPr anchor="ctr"/>
          <a:lstStyle>
            <a:lvl1pPr marL="0" indent="0" algn="ctr">
              <a:buNone/>
              <a:defRPr>
                <a:latin typeface="+mn-lt"/>
              </a:defRPr>
            </a:lvl1pPr>
          </a:lstStyle>
          <a:p>
            <a:pPr lvl="0"/>
            <a:r>
              <a:rPr lang="en-US" dirty="0"/>
              <a:t>Web Address</a:t>
            </a:r>
          </a:p>
        </p:txBody>
      </p:sp>
    </p:spTree>
    <p:extLst>
      <p:ext uri="{BB962C8B-B14F-4D97-AF65-F5344CB8AC3E}">
        <p14:creationId xmlns:p14="http://schemas.microsoft.com/office/powerpoint/2010/main" val="185403651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rony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 numCol="2"/>
          <a:lstStyle>
            <a:lvl1pPr>
              <a:defRPr>
                <a:solidFill>
                  <a:srgbClr val="000000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Place Acronyms Here – This list has 2 columns to make it easier to add as many as you need.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A0EC8638-D38E-4C5B-8C11-DA859CF37C2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F2977BF7-C691-4DC7-AA5B-AE6458762ECE}"/>
              </a:ext>
            </a:extLst>
          </p:cNvPr>
          <p:cNvSpPr txBox="1">
            <a:spLocks/>
          </p:cNvSpPr>
          <p:nvPr userDrawn="1"/>
        </p:nvSpPr>
        <p:spPr>
          <a:xfrm>
            <a:off x="838200" y="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dirty="0">
                <a:solidFill>
                  <a:srgbClr val="1F4E79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r>
              <a:rPr lang="en-US" dirty="0">
                <a:solidFill>
                  <a:srgbClr val="2D4E6B"/>
                </a:solidFill>
                <a:latin typeface="+mn-lt"/>
              </a:rPr>
              <a:t>Acronyms</a:t>
            </a:r>
          </a:p>
        </p:txBody>
      </p:sp>
    </p:spTree>
    <p:extLst>
      <p:ext uri="{BB962C8B-B14F-4D97-AF65-F5344CB8AC3E}">
        <p14:creationId xmlns:p14="http://schemas.microsoft.com/office/powerpoint/2010/main" val="3560398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EFEFAC60-7414-4FDE-BD15-9938009D97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5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61" t="22044"/>
          <a:stretch/>
        </p:blipFill>
        <p:spPr>
          <a:xfrm>
            <a:off x="-1" y="0"/>
            <a:ext cx="2503775" cy="1758156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460499"/>
            <a:ext cx="10515600" cy="5260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CAAE399-9663-4155-9710-CBEED152DD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4088" y="5663696"/>
            <a:ext cx="1018931" cy="1026534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n-US" sz="1600" kern="1200" smtClean="0">
                <a:solidFill>
                  <a:srgbClr val="2D4E6B"/>
                </a:solidFill>
                <a:latin typeface="+mn-lt"/>
                <a:ea typeface="+mn-ea"/>
                <a:cs typeface="Times New Roman" panose="02020603050405020304" pitchFamily="18" charset="0"/>
              </a:defRPr>
            </a:lvl1pPr>
          </a:lstStyle>
          <a:p>
            <a:fld id="{A0EC8638-D38E-4C5B-8C11-DA859CF37C2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0461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83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81" r:id="rId12"/>
    <p:sldLayoutId id="2147483682" r:id="rId13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dirty="0">
          <a:solidFill>
            <a:srgbClr val="2D4E6B"/>
          </a:solidFill>
          <a:latin typeface="+mn-lt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2800" kern="1200" dirty="0" smtClean="0">
          <a:solidFill>
            <a:schemeClr val="tx1"/>
          </a:solidFill>
          <a:latin typeface="+mn-lt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400" kern="1200" dirty="0" smtClean="0">
          <a:solidFill>
            <a:schemeClr val="tx1"/>
          </a:solidFill>
          <a:latin typeface="+mn-lt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000" kern="1200" dirty="0" smtClean="0">
          <a:solidFill>
            <a:schemeClr val="tx1"/>
          </a:solidFill>
          <a:latin typeface="+mn-lt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1800" kern="1200" dirty="0" smtClean="0">
          <a:solidFill>
            <a:schemeClr val="tx1"/>
          </a:solidFill>
          <a:latin typeface="+mn-lt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1800" kern="1200" dirty="0" smtClean="0">
          <a:solidFill>
            <a:schemeClr val="tx1"/>
          </a:solidFill>
          <a:latin typeface="+mn-lt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12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E5F99E-1403-43E3-9E4F-EF9DC7154E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>
                <a:cs typeface="Times New Roman"/>
              </a:rPr>
              <a:t>Pandemic-Influenced </a:t>
            </a:r>
            <a:br>
              <a:rPr lang="en-US" dirty="0">
                <a:cs typeface="Times New Roman"/>
              </a:rPr>
            </a:br>
            <a:r>
              <a:rPr lang="en-US" dirty="0">
                <a:cs typeface="Times New Roman"/>
              </a:rPr>
              <a:t>Partnership and Outreach</a:t>
            </a:r>
            <a:endParaRPr lang="en-US" dirty="0"/>
          </a:p>
        </p:txBody>
      </p:sp>
      <p:graphicFrame>
        <p:nvGraphicFramePr>
          <p:cNvPr id="5" name="Diagram 5">
            <a:extLst>
              <a:ext uri="{FF2B5EF4-FFF2-40B4-BE49-F238E27FC236}">
                <a16:creationId xmlns:a16="http://schemas.microsoft.com/office/drawing/2014/main" id="{6B706933-1B66-42BB-8F7C-12008BDA04F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4293595"/>
              </p:ext>
            </p:extLst>
          </p:nvPr>
        </p:nvGraphicFramePr>
        <p:xfrm>
          <a:off x="1218992" y="1790816"/>
          <a:ext cx="9549176" cy="49311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29001C-B68A-461C-820B-793A174804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C8638-D38E-4C5B-8C11-DA859CF37C2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826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HHSDO_SlideMaster_Standard_DRAFT_101719_V7" id="{CC259206-DCF0-4050-B2C8-33C44D1E2D4B}" vid="{B6813DF6-DE62-4C80-AC46-4236E8C98796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51</Words>
  <Application>Microsoft Office PowerPoint</Application>
  <PresentationFormat>Widescreen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Office Theme</vt:lpstr>
      <vt:lpstr>Pandemic-Influenced  Partnership and Outreach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Tina Dortch</dc:creator>
  <cp:lastModifiedBy>Tina Dortch</cp:lastModifiedBy>
  <cp:revision>97</cp:revision>
  <dcterms:created xsi:type="dcterms:W3CDTF">2021-11-01T15:41:50Z</dcterms:created>
  <dcterms:modified xsi:type="dcterms:W3CDTF">2021-11-02T02:39:38Z</dcterms:modified>
</cp:coreProperties>
</file>