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647D"/>
    <a:srgbClr val="000000"/>
    <a:srgbClr val="2D4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1686" y="102"/>
      </p:cViewPr>
      <p:guideLst/>
    </p:cSldViewPr>
  </p:slideViewPr>
  <p:notesTextViewPr>
    <p:cViewPr>
      <p:scale>
        <a:sx n="153" d="100"/>
        <a:sy n="15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BBCA8-B155-4D2B-A7D5-062E35E30AC8}" type="datetimeFigureOut">
              <a:rPr lang="en-US" smtClean="0"/>
              <a:t>11/1/2021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F296-8A45-4EA4-9A0D-877034B8B8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8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20FDE9-868C-4E81-A98A-E947D11F2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45368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0750D6-7F10-4864-AA79-F3592380C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8692" y="5587941"/>
            <a:ext cx="1012304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830538"/>
            <a:ext cx="7772400" cy="466344"/>
          </a:xfrm>
        </p:spPr>
        <p:txBody>
          <a:bodyPr anchor="b"/>
          <a:lstStyle>
            <a:lvl1pPr algn="ctr">
              <a:defRPr lang="en-US" sz="28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Division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5384419"/>
            <a:ext cx="6858000" cy="466344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presented by (Person’s Name)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4C7C30BE-F809-40C4-85AC-A11F0466CCBC}" type="datetime1">
              <a:rPr lang="en-US" smtClean="0"/>
              <a:pPr/>
              <a:t>11/1/2021</a:t>
            </a:fld>
            <a:endParaRPr lang="en-US" dirty="0"/>
          </a:p>
        </p:txBody>
      </p:sp>
      <p:pic>
        <p:nvPicPr>
          <p:cNvPr id="12" name="Picture 11" descr="The Great Seal of the State of Nevada &quot;All for our Country&quot;">
            <a:extLst>
              <a:ext uri="{FF2B5EF4-FFF2-40B4-BE49-F238E27FC236}">
                <a16:creationId xmlns:a16="http://schemas.microsoft.com/office/drawing/2014/main" id="{42DAF26C-9FC7-410E-9231-61A376E26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779" y="480070"/>
            <a:ext cx="1638443" cy="159271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3DACCF-E8A0-49D4-8C38-1B368CDD51C2}"/>
              </a:ext>
            </a:extLst>
          </p:cNvPr>
          <p:cNvSpPr txBox="1">
            <a:spLocks/>
          </p:cNvSpPr>
          <p:nvPr userDrawn="1"/>
        </p:nvSpPr>
        <p:spPr>
          <a:xfrm>
            <a:off x="0" y="2635560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Department of Health and </a:t>
            </a:r>
            <a:br>
              <a:rPr lang="en-US" sz="4800" dirty="0">
                <a:solidFill>
                  <a:srgbClr val="2D4E6B"/>
                </a:solidFill>
                <a:latin typeface="+mn-lt"/>
              </a:rPr>
            </a:br>
            <a:r>
              <a:rPr lang="en-US" sz="4800" dirty="0">
                <a:solidFill>
                  <a:srgbClr val="2D4E6B"/>
                </a:solidFill>
                <a:latin typeface="+mn-lt"/>
              </a:rPr>
              <a:t>Human Services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48A74E-2433-4389-91F8-D2613A945B59}"/>
              </a:ext>
            </a:extLst>
          </p:cNvPr>
          <p:cNvSpPr txBox="1">
            <a:spLocks/>
          </p:cNvSpPr>
          <p:nvPr userDrawn="1"/>
        </p:nvSpPr>
        <p:spPr>
          <a:xfrm>
            <a:off x="0" y="1270059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 dirty="0">
                <a:solidFill>
                  <a:srgbClr val="2D4E6B"/>
                </a:solidFill>
                <a:latin typeface="+mn-lt"/>
              </a:rPr>
              <a:t>State of Nevada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D4CF24-A2DA-41A6-AA2A-AFA48B4DE962}"/>
              </a:ext>
            </a:extLst>
          </p:cNvPr>
          <p:cNvCxnSpPr/>
          <p:nvPr userDrawn="1"/>
        </p:nvCxnSpPr>
        <p:spPr>
          <a:xfrm>
            <a:off x="1145309" y="4099227"/>
            <a:ext cx="6853383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642DA30-72C3-4A56-8F90-C881EA8350F6}"/>
              </a:ext>
            </a:extLst>
          </p:cNvPr>
          <p:cNvGrpSpPr/>
          <p:nvPr userDrawn="1"/>
        </p:nvGrpSpPr>
        <p:grpSpPr>
          <a:xfrm>
            <a:off x="902547" y="915697"/>
            <a:ext cx="7338906" cy="717126"/>
            <a:chOff x="1764437" y="915697"/>
            <a:chExt cx="8664719" cy="717126"/>
          </a:xfrm>
        </p:grpSpPr>
        <p:sp>
          <p:nvSpPr>
            <p:cNvPr id="16" name="Text Box 49">
              <a:extLst>
                <a:ext uri="{FF2B5EF4-FFF2-40B4-BE49-F238E27FC236}">
                  <a16:creationId xmlns:a16="http://schemas.microsoft.com/office/drawing/2014/main" id="{9A1303DE-E389-4ED6-9AB0-D43864252D5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 dirty="0">
                  <a:solidFill>
                    <a:srgbClr val="2D4E6B"/>
                  </a:solidFill>
                  <a:latin typeface="+mn-lt"/>
                </a:rPr>
                <a:t>Steve Sisolak</a:t>
              </a:r>
              <a:endPara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291B8C5-0AFD-4DE8-93B3-4AA98A5CEDB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ACC760E-8E28-4D5F-92C2-F3B3BD49B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4276658"/>
            <a:ext cx="7772400" cy="466344"/>
          </a:xfrm>
        </p:spPr>
        <p:txBody>
          <a:bodyPr/>
          <a:lstStyle>
            <a:lvl1pPr marL="0" indent="0" algn="ctr">
              <a:buNone/>
              <a:defRPr lang="en-US" sz="32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  <p:pic>
        <p:nvPicPr>
          <p:cNvPr id="35" name="Picture 34" descr="Department of Health and Human Services logo &quot;DHHS&quot;">
            <a:extLst>
              <a:ext uri="{FF2B5EF4-FFF2-40B4-BE49-F238E27FC236}">
                <a16:creationId xmlns:a16="http://schemas.microsoft.com/office/drawing/2014/main" id="{97172F7C-5175-4A43-A4FD-6859E60AC1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895" y="4901153"/>
            <a:ext cx="1331869" cy="1789077"/>
          </a:xfrm>
          <a:prstGeom prst="rect">
            <a:avLst/>
          </a:prstGeom>
        </p:spPr>
      </p:pic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EE36005C-0F53-4E6B-B2EA-8157A00414B0}"/>
              </a:ext>
            </a:extLst>
          </p:cNvPr>
          <p:cNvSpPr txBox="1">
            <a:spLocks/>
          </p:cNvSpPr>
          <p:nvPr userDrawn="1"/>
        </p:nvSpPr>
        <p:spPr>
          <a:xfrm>
            <a:off x="2514600" y="6356350"/>
            <a:ext cx="41148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197393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4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628650" y="2766218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0000" dirty="0">
                <a:solidFill>
                  <a:srgbClr val="2D4E6B"/>
                </a:solidFill>
                <a:latin typeface="+mn-lt"/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60241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865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7200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00325" y="5383674"/>
            <a:ext cx="394335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1854036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356039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0214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5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D4E6B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3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6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4478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1" y="2271712"/>
            <a:ext cx="3868340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4478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2271712"/>
            <a:ext cx="3887391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7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5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FEFAC60-7414-4FDE-BD15-9938009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1877831" cy="17581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0498"/>
            <a:ext cx="7886700" cy="5260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AE399-9663-4155-9710-CBEED152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66" y="5663696"/>
            <a:ext cx="764198" cy="102653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2D4E6B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81" r:id="rId12"/>
    <p:sldLayoutId id="214748368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rgbClr val="2D4E6B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F99E-1403-43E3-9E4F-EF9DC715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NOMHE Program Manger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25513-64F8-4411-8B4A-E4CAD08F6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60" y="1325563"/>
            <a:ext cx="8151366" cy="5307726"/>
          </a:xfrm>
        </p:spPr>
        <p:txBody>
          <a:bodyPr>
            <a:normAutofit/>
          </a:bodyPr>
          <a:lstStyle/>
          <a:p>
            <a:r>
              <a:rPr lang="en-US" dirty="0"/>
              <a:t>CDC Health Disparity Grant Update</a:t>
            </a:r>
          </a:p>
          <a:p>
            <a:pPr lvl="1"/>
            <a:r>
              <a:rPr lang="en-US" dirty="0"/>
              <a:t>CDC Funded Staff Introductions</a:t>
            </a:r>
          </a:p>
          <a:p>
            <a:pPr lvl="1"/>
            <a:r>
              <a:rPr lang="en-US" dirty="0"/>
              <a:t>CDC Funded Sub-Awardee Updates</a:t>
            </a:r>
          </a:p>
          <a:p>
            <a:pPr lvl="1"/>
            <a:endParaRPr lang="en-US" dirty="0"/>
          </a:p>
          <a:p>
            <a:r>
              <a:rPr lang="en-US" dirty="0"/>
              <a:t>Data Collection </a:t>
            </a:r>
          </a:p>
          <a:p>
            <a:endParaRPr lang="en-US" dirty="0"/>
          </a:p>
          <a:p>
            <a:r>
              <a:rPr lang="en-US" dirty="0"/>
              <a:t>Additional Highlights &amp; Recap</a:t>
            </a:r>
          </a:p>
          <a:p>
            <a:pPr lvl="1"/>
            <a:r>
              <a:rPr lang="en-US" dirty="0"/>
              <a:t>NOMHE’s ARP Proposal (Dominique Seck)</a:t>
            </a:r>
          </a:p>
          <a:p>
            <a:pPr lvl="1"/>
            <a:r>
              <a:rPr lang="en-US" dirty="0"/>
              <a:t>Pandemic-Influenced Partnership &amp; Outreach (Alex Neal)</a:t>
            </a:r>
          </a:p>
          <a:p>
            <a:endParaRPr lang="en-US" dirty="0"/>
          </a:p>
          <a:p>
            <a:r>
              <a:rPr lang="en-US" dirty="0"/>
              <a:t>Evolution of COVID -19 Responsiveness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9001C-B68A-461C-820B-793A1748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7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ISEDARP_ACMeeting_9Nov2021" id="{04DE3C73-E548-40C8-9098-F198D29ED03B}" vid="{0A52B473-56B3-4295-A8E7-6094E0342C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47934575B8544D801581D250394F66" ma:contentTypeVersion="11" ma:contentTypeDescription="Create a new document." ma:contentTypeScope="" ma:versionID="0783201c43b5f643378b3d38fe0bf0c5">
  <xsd:schema xmlns:xsd="http://www.w3.org/2001/XMLSchema" xmlns:xs="http://www.w3.org/2001/XMLSchema" xmlns:p="http://schemas.microsoft.com/office/2006/metadata/properties" xmlns:ns2="aa6d6a4c-76ea-4555-8dee-d145436d9ff7" xmlns:ns3="516b8590-d7b4-4965-80f0-13162f5305f3" targetNamespace="http://schemas.microsoft.com/office/2006/metadata/properties" ma:root="true" ma:fieldsID="502a9a8a246abb34167afabd515dd26b" ns2:_="" ns3:_="">
    <xsd:import namespace="aa6d6a4c-76ea-4555-8dee-d145436d9ff7"/>
    <xsd:import namespace="516b8590-d7b4-4965-80f0-13162f5305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6d6a4c-76ea-4555-8dee-d145436d9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b8590-d7b4-4965-80f0-13162f5305f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E28E11-D4AC-489E-A3F3-241CEBD473FE}">
  <ds:schemaRefs>
    <ds:schemaRef ds:uri="http://schemas.microsoft.com/office/2006/documentManagement/types"/>
    <ds:schemaRef ds:uri="http://purl.org/dc/dcmitype/"/>
    <ds:schemaRef ds:uri="516b8590-d7b4-4965-80f0-13162f5305f3"/>
    <ds:schemaRef ds:uri="aa6d6a4c-76ea-4555-8dee-d145436d9ff7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C58A8A5-56D6-440D-AF8F-744E611232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6d6a4c-76ea-4555-8dee-d145436d9ff7"/>
    <ds:schemaRef ds:uri="516b8590-d7b4-4965-80f0-13162f5305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B9A6C2-FF8A-4A0C-BFAE-F96731385B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REVISEDARP_ACMeeting_9Nov2021</Template>
  <TotalTime>39</TotalTime>
  <Words>45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NOMHE Program Manger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OMHE’s ARP Proposal</dc:title>
  <dc:creator>Tina Dortch</dc:creator>
  <cp:lastModifiedBy>Tina Dortch</cp:lastModifiedBy>
  <cp:revision>4</cp:revision>
  <dcterms:created xsi:type="dcterms:W3CDTF">2021-11-02T02:39:58Z</dcterms:created>
  <dcterms:modified xsi:type="dcterms:W3CDTF">2021-11-02T04:17:35Z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0x0101002047934575B8544D801581D250394F66</vt:lpwstr>
  </property>
</Properties>
</file>